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8" r:id="rId9"/>
    <p:sldId id="263" r:id="rId10"/>
    <p:sldId id="264" r:id="rId11"/>
    <p:sldId id="265" r:id="rId12"/>
    <p:sldId id="267" r:id="rId13"/>
    <p:sldId id="266" r:id="rId14"/>
    <p:sldId id="272" r:id="rId15"/>
    <p:sldId id="269" r:id="rId16"/>
    <p:sldId id="270" r:id="rId17"/>
    <p:sldId id="277" r:id="rId18"/>
    <p:sldId id="275" r:id="rId19"/>
    <p:sldId id="271" r:id="rId20"/>
    <p:sldId id="273" r:id="rId21"/>
    <p:sldId id="274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01D43-6C3D-42B8-94E4-7F00DDCC698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A09D1-CA7B-48FE-9FA6-47654D1785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09D1-CA7B-48FE-9FA6-47654D17858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9AF8-D6BA-4E46-876F-36F67872A564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CF65-700D-4EB7-9F77-C54AFAE41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r. Daniel White\Desktop\Prophecy pictures\prophecy pictures\us-money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447800" y="1219200"/>
            <a:ext cx="6324600" cy="2362200"/>
          </a:xfrm>
          <a:prstGeom prst="roundRect">
            <a:avLst/>
          </a:prstGeom>
          <a:solidFill>
            <a:schemeClr val="tx1">
              <a:alpha val="59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98119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Chasm" pitchFamily="2" charset="0"/>
              </a:rPr>
              <a:t>Biblical Principles </a:t>
            </a:r>
            <a:br>
              <a:rPr lang="en-US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Chasm" pitchFamily="2" charset="0"/>
              </a:rPr>
            </a:br>
            <a:r>
              <a:rPr lang="en-US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Chasm" pitchFamily="2" charset="0"/>
              </a:rPr>
              <a:t>of Stewardship</a:t>
            </a:r>
            <a:endParaRPr lang="en-US" sz="6000" b="1" dirty="0">
              <a:effectLst>
                <a:glow rad="101600">
                  <a:schemeClr val="bg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latin typeface="Chasm" pitchFamily="2" charset="0"/>
            </a:endParaRPr>
          </a:p>
        </p:txBody>
      </p:sp>
      <p:sp>
        <p:nvSpPr>
          <p:cNvPr id="7" name="Flowchart: Manual Operation 6"/>
          <p:cNvSpPr/>
          <p:nvPr/>
        </p:nvSpPr>
        <p:spPr>
          <a:xfrm>
            <a:off x="914400" y="3733800"/>
            <a:ext cx="7315200" cy="2362200"/>
          </a:xfrm>
          <a:prstGeom prst="flowChartManualOperation">
            <a:avLst/>
          </a:prstGeom>
          <a:solidFill>
            <a:schemeClr val="tx1">
              <a:lumMod val="85000"/>
              <a:alpha val="63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hasm" pitchFamily="2" charset="0"/>
              </a:rPr>
              <a:t>“It is required in stewards that a </a:t>
            </a:r>
          </a:p>
          <a:p>
            <a:r>
              <a:rPr lang="en-US" sz="3600" b="1" i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hasm" pitchFamily="2" charset="0"/>
              </a:rPr>
              <a:t>man be found faithful.” </a:t>
            </a:r>
          </a:p>
          <a:p>
            <a:r>
              <a:rPr lang="en-US" sz="3600" b="1" i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hasm" pitchFamily="2" charset="0"/>
              </a:rPr>
              <a:t>(I Corinthians 4:2)</a:t>
            </a:r>
            <a:endParaRPr lang="en-US" sz="3600" b="1" i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has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Lordship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4724400"/>
          </a:xfrm>
        </p:spPr>
        <p:txBody>
          <a:bodyPr>
            <a:noAutofit/>
          </a:bodyPr>
          <a:lstStyle/>
          <a:p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Christ is going to be Lord over the believer’s life, ownership of all they possess must be given back to God </a:t>
            </a:r>
            <a:r>
              <a:rPr lang="en-US" sz="31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(Romans 6-8)</a:t>
            </a:r>
          </a:p>
          <a:p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a </a:t>
            </a:r>
            <a:r>
              <a:rPr lang="en-US" sz="3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hristian possesses will soon possess him </a:t>
            </a:r>
            <a:r>
              <a:rPr lang="en-US" sz="31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John 2:15-17; Colossians 3:1-2; II Timothy 2:3; Matthew 13:22-23</a:t>
            </a:r>
            <a:endParaRPr lang="en-US" sz="31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 descr="c:\Users\Ptr. Daniel White\Pictures\1-Bib Pics-Ot\Gideon\Gideon rebuilds altar C-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43000"/>
            <a:ext cx="3352800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Ptr. Daniel White\Desktop\hands_on_ba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343400"/>
            <a:ext cx="238125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Motivation of a faithful steward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motivation centers on the master’s wishes and plans not his own personal objectives and preoccupations (self)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“Lord, what wilt thou have me to do.”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desire is to oversee the master’s resources according to the master’s                             wishes and plans -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 descr="C:\Users\Ptr. Daniel White\Desktop\Prophecy pictures\prophecy pictures\reading-bible-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724400"/>
            <a:ext cx="2938463" cy="19349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eliever’s stewardship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Word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4:1-2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wealth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16:1-15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people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13:7, 17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gifts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4:10-11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possessions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Chronicles 28:1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house (Church)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3:8-15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ministries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Corinthians 6:4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8" name="Picture 2" descr="C:\Users\Ptr. Daniel White\Desktop\Prophecy pictures\prophecy pictures\bible stu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1" y="2057401"/>
            <a:ext cx="3048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stewards attitude towards money and material things indicates the level of      their spiritual maturity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(Luke 16:10-13; I Timothy 6:6-10)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greatest battle a steward will ever face is the decision whether to serve God or money –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 6:19-33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There is no middle ground in your allegiance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“Ye cannot serve God and mammon.”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condition of a stewards heart is revealed by his perspective on and use of material things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“As man </a:t>
            </a:r>
            <a:r>
              <a:rPr lang="en-US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thinketh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in his heart so is he.”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tr. Daniel White\Pictures\4-Bib Pics-Misc\Warfare\Priest speaks to army 1105-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708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819400"/>
            <a:ext cx="8153400" cy="35052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3581400"/>
          </a:xfrm>
        </p:spPr>
        <p:txBody>
          <a:bodyPr>
            <a:normAutofit fontScale="90000"/>
          </a:bodyPr>
          <a:lstStyle/>
          <a:p>
            <a:r>
              <a:rPr lang="en-US" sz="4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“No man that warreth entangleth himself with the affairs of this life; that he may please Him who hath chosen him to be a soldier.”</a:t>
            </a:r>
            <a:endParaRPr lang="en-US" sz="48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Stewards perspective on giving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Motive is to express love for the Lord -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Corinthians 8:5-8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to the Lord is simply returning what is already His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Chronicles 29:14; Luke 16:19-21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 giving to the Lord robs God and insures leanness to your soul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Malachi 1:7-10; 3:8-11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should be done with excitement and cheerfulness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Corinthians 8:11-12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219200"/>
            <a:ext cx="19050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is to be sacrificial / faith giving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Leviticus 22:24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is to be done out of personal determination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Corinthians 8-9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on a regular basis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Corinthians 16:1-4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in response to special needs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Acts 4:34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generously to your spiritual leaders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 I Timothy 5:17-18</a:t>
            </a:r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to poor, needy and sick –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25:31-46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to widows and orphans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1:27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to your enemies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12:20-21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advances the Kingdom of God -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Corinthians 10:15-16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results in receiving true riches –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16:10-15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results in receiving blessings from the Lord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11:24; 19:17; 22:9; 28:2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667000"/>
            <a:ext cx="28194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Ptr. Daniel White\Desktop\Prophecy pictures\prophecy pictures\Heaven 14-607  1005-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971800"/>
            <a:ext cx="4173114" cy="322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is of greater value then receiving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    Acts 20:35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 will be rewarded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“Give and it shall be given you.”</a:t>
            </a:r>
          </a:p>
          <a:p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28111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Contentment and Stewardship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sz="32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Contentment brings freedom from stress, fear and anxiety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3:10-14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Contentment allows you the freedom to enjoy the things you have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Hebrews 13:5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Contentment produces freedom from envy –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III John 9-11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Contentment permits one to discern God’s will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Exodus 2:13-21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Contentment produces godliness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Timothy 6:6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Contentment must be learned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Philippians 4:11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r. Daniel White\Desktop\Prophecy pictures\prophecy pictures\Blue_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2215013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Worldliness / Carnality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 focus on the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desires of the flesh”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Envy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Jealousy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Covetousness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Greed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Temporal values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Focus on self and selfish desires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267200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“I, brethren, could not speak unto you as unto spiritual, but as unto carnal, even babes in Christ…for whereas there is among you envying, and strife, and division, are ye not carnal…”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Covetousness and Stewardship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distract you from seeking first                  the Kingdom of God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Luke 12:13-34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cause you to become discontent and run ahead of the Lord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Joshua 7:19-26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discourage your commitment to the Lord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Timothy 6:6-12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defile your moral sense of right and wrong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Peter 2:1-15; I Corinthians 5:10-11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1" y="1143000"/>
            <a:ext cx="2209800" cy="176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400"/>
            <a:ext cx="8229600" cy="77724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“There is he that </a:t>
            </a:r>
            <a:r>
              <a:rPr lang="en-US" sz="5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maketh</a:t>
            </a:r>
            <a:r>
              <a:rPr lang="en-US" sz="5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himself rich, yet he hath nothing, there is he that </a:t>
            </a:r>
            <a:r>
              <a:rPr lang="en-US" sz="5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maketh</a:t>
            </a:r>
            <a:r>
              <a:rPr lang="en-US" sz="5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himself poor, yet he hath great riches.”</a:t>
            </a:r>
            <a:br>
              <a:rPr lang="en-US" sz="5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5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13:7)</a:t>
            </a:r>
            <a:endParaRPr lang="en-US" sz="54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9" name="Picture 5" descr="C:\Users\Ptr. Daniel White\Desktop\Prophecy pictures\prophecy pictures\234074_res4_crying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8582">
            <a:off x="7086600" y="4114800"/>
            <a:ext cx="18288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8612">
            <a:off x="-30613" y="4716710"/>
            <a:ext cx="2510999" cy="205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Becoming a faithful steward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Acknowledge the Lordship of Christ –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4:13-16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Study your Bible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Timothy 2:15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Memorize Scripture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Psalm 119:11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Meditate on Scripture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Psalm 1:1-3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Attend church faithfully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Hebrews 12:24-25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Look with anticipation and preparation for the Lord’s return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John 2:28-3:2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C:\Users\Ptr. Daniel White\Pictures\3-Jesus\poster-jesus-resurrection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81200"/>
            <a:ext cx="228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562600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Purpose to live a pure life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Daniel 1:8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Yield your body to the Lord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6:12-13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Recognize that you are the temple of God’s Holy Spirit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6:19-20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 your self to God as a living sacrifice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12:1-2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evidence to others that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belong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God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Corinthians 16:19-20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sin confessed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Proverbs 28:13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your conscience clear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24:16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/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“These things have I spoken unto you, that my joy might remain in you, and that your joy might be full.” (John 15:11)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370" b="38693"/>
          <a:stretch>
            <a:fillRect/>
          </a:stretch>
        </p:blipFill>
        <p:spPr bwMode="auto">
          <a:xfrm>
            <a:off x="3124200" y="3276601"/>
            <a:ext cx="286702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“Love not the world…know ye not that the friendship of the world is enmity with God? Whosoever therefore will be a friend of the world is the enemy of God…The carnal mind is enmity against God: for it is not subject to the Law of God, neither indeed can be. So then they that are in the flesh     cannot please God.”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tr. Daniel White\Desktop\Prophecy pictures\prophecy pictures\mo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1000"/>
            <a:ext cx="2092325" cy="2092325"/>
          </a:xfrm>
          <a:prstGeom prst="rect">
            <a:avLst/>
          </a:prstGeom>
          <a:noFill/>
        </p:spPr>
      </p:pic>
      <p:pic>
        <p:nvPicPr>
          <p:cNvPr id="3075" name="Picture 3" descr="c:\Users\Ptr. Daniel White\Desktop\Prophecy pictures\prophecy pictures\71014_MoneyHappiness_vl-vertic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6314"/>
            <a:ext cx="1822450" cy="2448158"/>
          </a:xfrm>
          <a:prstGeom prst="rect">
            <a:avLst/>
          </a:prstGeom>
          <a:noFill/>
        </p:spPr>
      </p:pic>
      <p:pic>
        <p:nvPicPr>
          <p:cNvPr id="3077" name="Picture 5" descr="C:\Users\Ptr. Daniel White\Desktop\Prophecy pictures\prophecy pictures\6~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981200"/>
            <a:ext cx="4359275" cy="3275664"/>
          </a:xfrm>
          <a:prstGeom prst="rect">
            <a:avLst/>
          </a:prstGeom>
          <a:noFill/>
        </p:spPr>
      </p:pic>
      <p:pic>
        <p:nvPicPr>
          <p:cNvPr id="3078" name="Picture 6" descr="C:\Users\Ptr. Daniel White\Desktop\Prophecy pictures\prophecy pictures\155_cypress_texas_new_homes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876800"/>
            <a:ext cx="2072218" cy="1554163"/>
          </a:xfrm>
          <a:prstGeom prst="rect">
            <a:avLst/>
          </a:prstGeom>
          <a:noFill/>
        </p:spPr>
      </p:pic>
      <p:pic>
        <p:nvPicPr>
          <p:cNvPr id="3079" name="Picture 7" descr="C:\Users\Ptr. Daniel White\Desktop\Prophecy pictures\prophecy pictures\68_camaro_blower_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5105400"/>
            <a:ext cx="1998663" cy="1494833"/>
          </a:xfrm>
          <a:prstGeom prst="rect">
            <a:avLst/>
          </a:prstGeom>
          <a:noFill/>
        </p:spPr>
      </p:pic>
      <p:pic>
        <p:nvPicPr>
          <p:cNvPr id="3080" name="Picture 8" descr="C:\Users\Ptr. Daniel White\Desktop\Prophecy pictures\prophecy pictures\2620418539_3efcd8dc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381000"/>
            <a:ext cx="2027767" cy="1520825"/>
          </a:xfrm>
          <a:prstGeom prst="rect">
            <a:avLst/>
          </a:prstGeom>
          <a:noFill/>
        </p:spPr>
      </p:pic>
      <p:pic>
        <p:nvPicPr>
          <p:cNvPr id="3081" name="Picture 9" descr="C:\Users\Ptr. Daniel White\Desktop\Prophecy pictures\prophecy pictures\gems_525x33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2971800"/>
            <a:ext cx="1959841" cy="1676400"/>
          </a:xfrm>
          <a:prstGeom prst="rect">
            <a:avLst/>
          </a:prstGeom>
          <a:noFill/>
        </p:spPr>
      </p:pic>
      <p:pic>
        <p:nvPicPr>
          <p:cNvPr id="3082" name="Picture 10" descr="C:\Users\Ptr. Daniel White\Desktop\Prophecy pictures\prophecy pictures\gold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381000"/>
            <a:ext cx="1593850" cy="1779799"/>
          </a:xfrm>
          <a:prstGeom prst="rect">
            <a:avLst/>
          </a:prstGeom>
          <a:noFill/>
        </p:spPr>
      </p:pic>
      <p:pic>
        <p:nvPicPr>
          <p:cNvPr id="3083" name="Picture 11" descr="C:\Users\Ptr. Daniel White\Desktop\Prophecy pictures\prophecy pictures\luxury_boats_meg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4200" y="5257800"/>
            <a:ext cx="1944688" cy="1336763"/>
          </a:xfrm>
          <a:prstGeom prst="rect">
            <a:avLst/>
          </a:prstGeom>
          <a:noFill/>
        </p:spPr>
      </p:pic>
      <p:pic>
        <p:nvPicPr>
          <p:cNvPr id="3084" name="Picture 12" descr="C:\Users\Ptr. Daniel White\Desktop\Prophecy pictures\prophecy pictures\wine_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4927245"/>
            <a:ext cx="1827213" cy="1930755"/>
          </a:xfrm>
          <a:prstGeom prst="rect">
            <a:avLst/>
          </a:prstGeom>
          <a:noFill/>
        </p:spPr>
      </p:pic>
      <p:pic>
        <p:nvPicPr>
          <p:cNvPr id="3076" name="Picture 4" descr="c:\Users\Ptr. Daniel White\Desktop\Prophecy pictures\prophecy pictures\gold-coins-image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3200" y="2743200"/>
            <a:ext cx="2255838" cy="21034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Spirituality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 focus on pleasing God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serving others”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Practicing Biblical stewardship should be the goal of every believer.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Stewardship is our responsibility and accountability. </a:t>
            </a:r>
          </a:p>
          <a:p>
            <a:pPr>
              <a:buNone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“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 then every one of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us must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an account of himself to God.”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Mark 12:41-44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8:16-18; 12:15-21, 35-48; 16:10-13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20:35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12:1-2, 6-8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4:2; 6:12-20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Corinthians 8:5-15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4:28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6:6-19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4:10-11</a:t>
            </a:r>
          </a:p>
          <a:p>
            <a:endParaRPr lang="en-US" dirty="0"/>
          </a:p>
        </p:txBody>
      </p:sp>
      <p:pic>
        <p:nvPicPr>
          <p:cNvPr id="10242" name="Picture 2" descr="C:\Users\Ptr. Daniel White\Desktop\Prophecy pictures\prophecy pictures\prayer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2590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Stewardship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 (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oikonomos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 =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overseer of an estate, managing servant.”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Pastors are called Bishops (overseers) of the church and its ministries.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Christian is a steward of God’s estate.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“Let a man so account of us, as the ministers of Christ and stewards.”</a:t>
            </a:r>
          </a:p>
          <a:p>
            <a:pPr algn="ctr">
              <a:buNone/>
            </a:pP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9" name="Picture 3" descr="c:\Users\Ptr. Daniel White\Pictures\2-Bible Pics-Nt\PAUL\paul_helps_a_slav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3027363" cy="3643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 was a slave who was in charge of the master’s house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25:14-30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 was in charge of other staff and ran the whole operation in the master’s absents – (Joseph Genesis 39-40)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 though in authority over others was still his master’s slave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“Servants of the Lord Jesus Christ…”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 owned nothing, but was put in trust of his masters wealth and possessions –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19:11-27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 was (humble) and sought only to glorify the master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Matthew 6:1;                      II Corinthians 9:12-13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 desired only to please the master instead of receiving honor from others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Colossians 3:17; I Thessalonians 2:1-6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Stewards focused their time and abilities on advancing the master’s kingdom not their own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Matthew 6:33 “But seek ye first the kingdom of God…”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 recognizes that every thing they have – body, material goods, time, abilities and talents has been given to them by God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Deuteronomy 8:18;            I Chronicles 29:12; Psalms 24:1; 50:12;      I Corinthians 6:19-20; 12:4-6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Steward is to be faithful in the care and management of all that God has entrusted to him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Matt. 25:14-30; Luke 12:13-48; 16:10-13; I Corinthians 4:1-2; Ephesians 5:15-17</a:t>
            </a:r>
          </a:p>
          <a:p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1270</Words>
  <Application>Microsoft Office PowerPoint</Application>
  <PresentationFormat>On-screen Show (4:3)</PresentationFormat>
  <Paragraphs>130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Biblical Principles  of Stewardship</vt:lpstr>
      <vt:lpstr>Worldliness / Carnality “A focus on the  desires of the flesh”</vt:lpstr>
      <vt:lpstr>“Love not the world…know ye not that the friendship of the world is enmity with God? Whosoever therefore will be a friend of the world is the enemy of God…The carnal mind is enmity against God: for it is not subject to the Law of God, neither indeed can be. So then they that are in the flesh     cannot please God.”</vt:lpstr>
      <vt:lpstr>Slide 4</vt:lpstr>
      <vt:lpstr>Spirituality  “A focus on pleasing God  and serving others”</vt:lpstr>
      <vt:lpstr>Stewardship</vt:lpstr>
      <vt:lpstr>Slide 7</vt:lpstr>
      <vt:lpstr>Slide 8</vt:lpstr>
      <vt:lpstr>Slide 9</vt:lpstr>
      <vt:lpstr>Lordship</vt:lpstr>
      <vt:lpstr>Motivation of a faithful steward</vt:lpstr>
      <vt:lpstr>The believer’s stewardship</vt:lpstr>
      <vt:lpstr>A stewards attitude towards money and material things indicates the level of      their spiritual maturity (Luke 16:10-13; I Timothy 6:6-10)</vt:lpstr>
      <vt:lpstr>“No man that warreth entangleth himself with the affairs of this life; that he may please Him who hath chosen him to be a soldier.”</vt:lpstr>
      <vt:lpstr>Stewards perspective on giving</vt:lpstr>
      <vt:lpstr>Slide 16</vt:lpstr>
      <vt:lpstr>Slide 17</vt:lpstr>
      <vt:lpstr>Slide 18</vt:lpstr>
      <vt:lpstr>   Contentment and Stewardship </vt:lpstr>
      <vt:lpstr>Covetousness and Stewardship</vt:lpstr>
      <vt:lpstr>“There is he that maketh himself rich, yet he hath nothing, there is he that maketh himself poor, yet he hath great riches.” (Proverbs 13:7)</vt:lpstr>
      <vt:lpstr>Becoming a faithful steward</vt:lpstr>
      <vt:lpstr>Slide 23</vt:lpstr>
      <vt:lpstr>“These things have I spoken unto you, that my joy might remain in you, and that your joy might be full.” (John 15:11)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57</cp:revision>
  <dcterms:created xsi:type="dcterms:W3CDTF">2009-02-17T13:25:56Z</dcterms:created>
  <dcterms:modified xsi:type="dcterms:W3CDTF">2009-02-18T21:19:53Z</dcterms:modified>
</cp:coreProperties>
</file>