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0" r:id="rId10"/>
    <p:sldId id="261" r:id="rId11"/>
    <p:sldId id="262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0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1567" autoAdjust="0"/>
    <p:restoredTop sz="94660"/>
  </p:normalViewPr>
  <p:slideViewPr>
    <p:cSldViewPr>
      <p:cViewPr>
        <p:scale>
          <a:sx n="60" d="100"/>
          <a:sy n="60" d="100"/>
        </p:scale>
        <p:origin x="-81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3DE8E-26F0-4DA7-B1D2-2378A4D5E212}" type="datetimeFigureOut">
              <a:rPr lang="en-US" smtClean="0"/>
              <a:pPr/>
              <a:t>5/6/2009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6BB7E-E088-4F19-B7CF-BEC82047D2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6BB7E-E088-4F19-B7CF-BEC82047D2E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F4B-1440-4805-A5F4-1ED2E4CEB074}" type="datetimeFigureOut">
              <a:rPr lang="en-US" smtClean="0"/>
              <a:pPr/>
              <a:t>5/6/2009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8C-EE3E-48F1-8009-7E7384F44F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F4B-1440-4805-A5F4-1ED2E4CEB074}" type="datetimeFigureOut">
              <a:rPr lang="en-US" smtClean="0"/>
              <a:pPr/>
              <a:t>5/6/2009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8C-EE3E-48F1-8009-7E7384F44F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F4B-1440-4805-A5F4-1ED2E4CEB074}" type="datetimeFigureOut">
              <a:rPr lang="en-US" smtClean="0"/>
              <a:pPr/>
              <a:t>5/6/2009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8C-EE3E-48F1-8009-7E7384F44F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F4B-1440-4805-A5F4-1ED2E4CEB074}" type="datetimeFigureOut">
              <a:rPr lang="en-US" smtClean="0"/>
              <a:pPr/>
              <a:t>5/6/2009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8C-EE3E-48F1-8009-7E7384F44F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F4B-1440-4805-A5F4-1ED2E4CEB074}" type="datetimeFigureOut">
              <a:rPr lang="en-US" smtClean="0"/>
              <a:pPr/>
              <a:t>5/6/2009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8C-EE3E-48F1-8009-7E7384F44F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F4B-1440-4805-A5F4-1ED2E4CEB074}" type="datetimeFigureOut">
              <a:rPr lang="en-US" smtClean="0"/>
              <a:pPr/>
              <a:t>5/6/2009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8C-EE3E-48F1-8009-7E7384F44F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F4B-1440-4805-A5F4-1ED2E4CEB074}" type="datetimeFigureOut">
              <a:rPr lang="en-US" smtClean="0"/>
              <a:pPr/>
              <a:t>5/6/2009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8C-EE3E-48F1-8009-7E7384F44F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F4B-1440-4805-A5F4-1ED2E4CEB074}" type="datetimeFigureOut">
              <a:rPr lang="en-US" smtClean="0"/>
              <a:pPr/>
              <a:t>5/6/2009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8C-EE3E-48F1-8009-7E7384F44F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F4B-1440-4805-A5F4-1ED2E4CEB074}" type="datetimeFigureOut">
              <a:rPr lang="en-US" smtClean="0"/>
              <a:pPr/>
              <a:t>5/6/2009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8C-EE3E-48F1-8009-7E7384F44F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F4B-1440-4805-A5F4-1ED2E4CEB074}" type="datetimeFigureOut">
              <a:rPr lang="en-US" smtClean="0"/>
              <a:pPr/>
              <a:t>5/6/2009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8C-EE3E-48F1-8009-7E7384F44F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F4B-1440-4805-A5F4-1ED2E4CEB074}" type="datetimeFigureOut">
              <a:rPr lang="en-US" smtClean="0"/>
              <a:pPr/>
              <a:t>5/6/2009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8C-EE3E-48F1-8009-7E7384F44F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0AF4B-1440-4805-A5F4-1ED2E4CEB074}" type="datetimeFigureOut">
              <a:rPr lang="en-US" smtClean="0"/>
              <a:pPr/>
              <a:t>5/6/2009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D28C-EE3E-48F1-8009-7E7384F44F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Ptr. Daniel White\Desktop\Prophecy pictures\prophecy pictures\riches materal pos. plesures, worldly\Stock-Market-History-DJ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025" y="0"/>
            <a:ext cx="915902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04800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does it mean to be </a:t>
            </a:r>
          </a:p>
          <a:p>
            <a:pPr algn="ctr"/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financially  free?</a:t>
            </a:r>
          </a:p>
          <a:p>
            <a:endParaRPr lang="en-US" sz="3600" i="1" dirty="0" smtClean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“And ye shall know the truth and the truth shall make you free.” (John 8:32)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1219199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Freedom</a:t>
            </a:r>
          </a:p>
          <a:p>
            <a:pPr algn="ctr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(Part 5)</a:t>
            </a:r>
            <a:endParaRPr lang="en-US" sz="4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7. Spiritual barrenness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(Matthew 13:22)</a:t>
            </a: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8. Family pressure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15:27)</a:t>
            </a: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9. Health problems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(Ecclesiastes 5:1-13)</a:t>
            </a: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10. Lawsuits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(I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orinthians 6:7)</a:t>
            </a: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11. Chastisement  -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(Hebrews 12:1-15)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261664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908324" y="3581400"/>
            <a:ext cx="2235675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 t="16794" r="33148"/>
          <a:stretch>
            <a:fillRect/>
          </a:stretch>
        </p:blipFill>
        <p:spPr bwMode="auto">
          <a:xfrm rot="19584832">
            <a:off x="3372345" y="4226369"/>
            <a:ext cx="2675471" cy="219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Ptr. Daniel White\Desktop\scan0025.jpg"/>
          <p:cNvPicPr>
            <a:picLocks noChangeAspect="1" noChangeArrowheads="1"/>
          </p:cNvPicPr>
          <p:nvPr/>
        </p:nvPicPr>
        <p:blipFill>
          <a:blip r:embed="rId6"/>
          <a:srcRect t="2703" r="2750"/>
          <a:stretch>
            <a:fillRect/>
          </a:stretch>
        </p:blipFill>
        <p:spPr bwMode="auto">
          <a:xfrm>
            <a:off x="3352800" y="3657600"/>
            <a:ext cx="2971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Ptr. Daniel White\Desktop\Bible pictures\riches materal pos. plesures, worldly\Blue_Mone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722" y="4267200"/>
            <a:ext cx="2209878" cy="1451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Self-Examination Questions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have any bills that are               past due?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regularly overdraw your checking  account?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lose sleep because of financial concerns?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have any health problems that are related to financial pressures?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r="23481" b="55654"/>
          <a:stretch>
            <a:fillRect/>
          </a:stretch>
        </p:blipFill>
        <p:spPr bwMode="auto">
          <a:xfrm flipH="1">
            <a:off x="6400799" y="9906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Has your job or business responsibilities  caused you to be unfaithful to your Church?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Has your focus on making money become more important then spending time in God’s Word and prayer?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Is your business losing money?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 people bitter towards you because of past business dealings?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have possessions that you once looked forward to owning but now you no longer enjoy them?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7239000"/>
          </a:xfrm>
        </p:spPr>
        <p:txBody>
          <a:bodyPr>
            <a:noAutofit/>
          </a:bodyPr>
          <a:lstStyle/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have recreational possessions which you do not have time to use?</a:t>
            </a:r>
          </a:p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Have you become a slave to your possessions?</a:t>
            </a:r>
          </a:p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 sinful habits devouring  your financial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resources?</a:t>
            </a:r>
            <a:endParaRPr lang="en-US" sz="3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 your financial goals putting pressure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on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your marriage?</a:t>
            </a:r>
          </a:p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 your children resentful towards you because you do not have time to spend with them?</a:t>
            </a:r>
          </a:p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envy others who appear to be more wealthy, 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apable and successful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than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are?</a:t>
            </a:r>
          </a:p>
          <a:p>
            <a:endParaRPr lang="en-US" sz="3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6248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 you content with the things God has provided for you?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 you thankful for the things God has provided for you or do you always desire more?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are your goals in life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?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have high credit card                     bills?                                                </a:t>
            </a: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Who or what are you serving –               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“No man can serve two                  masters…”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9218" name="Picture 2" descr="C:\Users\Ptr. Daniel White\Desktop\Bible pictures\Bible mis\Spanking\1 Dad's Pix (18)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402917" y="3200400"/>
            <a:ext cx="274108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Living by a Budget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(Luke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14:28-30)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I will make a budget and learn to                      live by my budget 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Tithes, offerings, missions -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Housing  - mortgage/rent/maintenance/ taxes/ insurance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Utilities – electric, gas, water, phone, trash, cable, etc.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Food – grocery/restaurants</a:t>
            </a:r>
          </a:p>
          <a:p>
            <a:pPr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243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>
            <a:normAutofit/>
          </a:bodyPr>
          <a:lstStyle/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Clothing –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Transportation – Car payments, gas, oil, repairs, tires, maintenance,  insurance, license, car replacement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Medical – Health insurance, medical bills, dentist, drugs, etc.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Personal – Insurances, child care, toiletries, cosmetics, hair care, laundry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Education – School supplies, tuition, transportation, activities, etc.</a:t>
            </a:r>
          </a:p>
          <a:p>
            <a:pPr>
              <a:buFont typeface="Wingdings"/>
              <a:buChar char="Ø"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 lnSpcReduction="10000"/>
          </a:bodyPr>
          <a:lstStyle/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Charitable giving (poor) –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Credit card – 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Retirement 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fund –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Emergency fund –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College fund – 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Furniture replacement –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Christmas gifts –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Birthday gifts – 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Vacation –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Savings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Miscellaneous - </a:t>
            </a:r>
          </a:p>
          <a:p>
            <a:pPr>
              <a:buFont typeface="Wingdings"/>
              <a:buChar char="Ø"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62600" y="3124200"/>
            <a:ext cx="3352800" cy="355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Total household income –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$ 42,500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Total household expense –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$ 48,791</a:t>
            </a:r>
            <a:endParaRPr lang="en-US" i="1" u="sng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124200"/>
            <a:ext cx="1990725" cy="3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200400"/>
            <a:ext cx="251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0"/>
            <a:ext cx="5715000" cy="662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</a:t>
            </a: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way to true riches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“Seek ye first the kingdom of God…” (Matthew 6:33)</a:t>
            </a:r>
          </a:p>
          <a:p>
            <a:pPr>
              <a:buNone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Man’s way to riches -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Overcome every obstacle to get what you want. </a:t>
            </a:r>
          </a:p>
          <a:p>
            <a:pPr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“He gave them their request; but sent leanness to their soul.” (Psalms 106:15)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19400"/>
            <a:ext cx="1752600" cy="309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C:\Users\Ptr. Daniel White\Desktop\Bible pictures\bibles and book of life\scan0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1872567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1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Stewardship</a:t>
            </a:r>
          </a:p>
          <a:p>
            <a:pPr algn="ctr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 are stewards of all God has entrusted  to us        </a:t>
            </a:r>
          </a:p>
          <a:p>
            <a:pPr algn="ctr">
              <a:buNone/>
            </a:pP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“My money is a trust (stewardship) from God and must be earned and managed according to Biblical principles.</a:t>
            </a: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en-US" sz="3600" dirty="0" smtClean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Personal Commitment</a:t>
            </a:r>
            <a:r>
              <a:rPr lang="en-US" sz="3600" b="1" i="1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 will purpose to work towards gaining and maintaining financial freedom according to Biblical principles.”</a:t>
            </a:r>
            <a:endParaRPr lang="en-US" sz="3600" dirty="0" smtClean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Review: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8572" y="0"/>
            <a:ext cx="207542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990600" y="3543099"/>
            <a:ext cx="1094534" cy="163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9823" r="11596" b="48135"/>
          <a:stretch>
            <a:fillRect/>
          </a:stretch>
        </p:blipFill>
        <p:spPr bwMode="auto">
          <a:xfrm>
            <a:off x="6934200" y="3550809"/>
            <a:ext cx="1828800" cy="163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Personal Commitment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“I accept full responsibility for the financial problems and pressures that I am facing. I realize that many of these are God’s reproof for violating His financial principles. I will learn the reason for these reproofs and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take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proper Scriptural steps to resolve them.”</a:t>
            </a:r>
          </a:p>
        </p:txBody>
      </p:sp>
      <p:pic>
        <p:nvPicPr>
          <p:cNvPr id="7170" name="Picture 2" descr="C:\Users\Ptr. Daniel White\Desktop\Bible pictures\Praying\Prayer\Praying hand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648200"/>
            <a:ext cx="172069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will purpose to get out of debt and stay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out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debt – (Romans 13:8)</a:t>
            </a:r>
          </a:p>
          <a:p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will commit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myself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God’s purposes for money –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Provide my basic needs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confirm His direction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give to my Church and other 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hristians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illustrate God’s power</a:t>
            </a:r>
          </a:p>
          <a:p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91012" y="1752601"/>
            <a:ext cx="184818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will reject man’s way to financial success and embrace God’s way – (Matthew 24:19-31)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4622774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Ptr. Daniel White\Desktop\Bible pictures\Prophecy pictures\prophecy pictures\rapture and second coming\greeting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l="34474" t="32246" r="38145" b="22027"/>
          <a:stretch>
            <a:fillRect/>
          </a:stretch>
        </p:blipFill>
        <p:spPr bwMode="auto">
          <a:xfrm>
            <a:off x="5791200" y="1600200"/>
            <a:ext cx="2819400" cy="4045226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629400"/>
          </a:xfrm>
        </p:spPr>
        <p:txBody>
          <a:bodyPr>
            <a:normAutofit lnSpcReduction="10000"/>
          </a:bodyPr>
          <a:lstStyle/>
          <a:p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will understand the 17 Biblical reasons for lack of finances – </a:t>
            </a:r>
          </a:p>
          <a:p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will develop Biblical convictions in my life –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orinthians 16:13-14)</a:t>
            </a:r>
          </a:p>
          <a:p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will learn how to receive provisions from the Lord – 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Prayer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Labor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Faith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Seeking first the Kingdom of God and His righteousness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971800"/>
            <a:ext cx="3217863" cy="240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will purpose to develop a giving spirit – (Luke 6:38) 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828800"/>
            <a:ext cx="33280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63855">
            <a:off x="4490482" y="2177017"/>
            <a:ext cx="4259411" cy="301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will attempt to see God’s 15 benefits in suffering financial need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(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Matthew 11:28)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12956"/>
            <a:ext cx="3371850" cy="472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1066800" y="2209800"/>
            <a:ext cx="2838719" cy="4250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6858000"/>
          </a:xfrm>
        </p:spPr>
        <p:txBody>
          <a:bodyPr>
            <a:normAutofit fontScale="77500" lnSpcReduction="20000"/>
          </a:bodyPr>
          <a:lstStyle/>
          <a:p>
            <a:r>
              <a:rPr lang="en-US" sz="4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will recognize and reject the false financial concepts of the world – (Colossians 2:8)</a:t>
            </a:r>
          </a:p>
          <a:p>
            <a:pPr algn="ctr"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en-US" sz="4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Personal Commitment</a:t>
            </a:r>
            <a:br>
              <a:rPr lang="en-US" sz="4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2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sz="42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2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 hereby acknowledge that any funds that I have or will receive are from God’s hand and must be earned and managed according to the principles of His Word.”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6781800" y="1219199"/>
            <a:ext cx="2144909" cy="308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303637"/>
            <a:ext cx="2286000" cy="34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Ptr. Daniel White\Desktop\Prophecy pictures\prophecy pictures\PC_02.jpg"/>
          <p:cNvPicPr>
            <a:picLocks noChangeAspect="1" noChangeArrowheads="1"/>
          </p:cNvPicPr>
          <p:nvPr/>
        </p:nvPicPr>
        <p:blipFill>
          <a:blip r:embed="rId5"/>
          <a:srcRect r="5036"/>
          <a:stretch>
            <a:fillRect/>
          </a:stretch>
        </p:blipFill>
        <p:spPr bwMode="auto">
          <a:xfrm>
            <a:off x="3581400" y="1295400"/>
            <a:ext cx="2057400" cy="2939143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1219200"/>
            <a:ext cx="2057400" cy="307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Recognizing God’s Reproofs for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rong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inancial Decisions</a:t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1:22-33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7244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need to borrow money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(Deuteronomy 15:5-6)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Overdue bills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22:27)</a:t>
            </a: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Speculative losses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28:22)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Sleepless nights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(Ecclesiastes 5:12)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Unexpected losses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(Haggai 1:9)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Inability to enjoy what you have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(Ecclesiastes 6:12)</a:t>
            </a:r>
          </a:p>
          <a:p>
            <a:pPr marL="514350" indent="-514350">
              <a:buAutoNum type="arabicPeriod"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7" name="Picture 3" descr="C:\Users\Ptr. Daniel White\Desktop\Bible pictures\Praying\scan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7" y="762000"/>
            <a:ext cx="2195513" cy="2950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858</Words>
  <Application>Microsoft Office PowerPoint</Application>
  <PresentationFormat>On-screen Show (4:3)</PresentationFormat>
  <Paragraphs>120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Review:</vt:lpstr>
      <vt:lpstr>Slide 3</vt:lpstr>
      <vt:lpstr>Slide 4</vt:lpstr>
      <vt:lpstr>Slide 5</vt:lpstr>
      <vt:lpstr>Slide 6</vt:lpstr>
      <vt:lpstr>Slide 7</vt:lpstr>
      <vt:lpstr>Slide 8</vt:lpstr>
      <vt:lpstr>Recognizing God’s Reproofs for Wrong Financial Decisions (Proverbs 1:22-33)</vt:lpstr>
      <vt:lpstr>Slide 10</vt:lpstr>
      <vt:lpstr>Self-Examination Questions</vt:lpstr>
      <vt:lpstr>Slide 12</vt:lpstr>
      <vt:lpstr>Slide 13</vt:lpstr>
      <vt:lpstr>Slide 14</vt:lpstr>
      <vt:lpstr>Living by a Budget (Luke 14:28-30)</vt:lpstr>
      <vt:lpstr>Slide 16</vt:lpstr>
      <vt:lpstr>Slide 17</vt:lpstr>
      <vt:lpstr>Total household income –  $ 42,500  Total household expense –  $ 48,791</vt:lpstr>
      <vt:lpstr>Slide 19</vt:lpstr>
      <vt:lpstr>Personal Commitment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Ptr. Daniel White</dc:creator>
  <cp:lastModifiedBy>Ptr. Daniel White</cp:lastModifiedBy>
  <cp:revision>57</cp:revision>
  <dcterms:created xsi:type="dcterms:W3CDTF">2009-04-20T08:09:45Z</dcterms:created>
  <dcterms:modified xsi:type="dcterms:W3CDTF">2009-05-06T21:38:56Z</dcterms:modified>
</cp:coreProperties>
</file>