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3DCD-7110-4052-9841-93A1DF5ED22F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551EF-70F2-4A8C-99C3-2F04AD3C60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1EF-70F2-4A8C-99C3-2F04AD3C60F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6BD17-E9BD-4A95-BBB6-9FA683E0D066}" type="datetimeFigureOut">
              <a:rPr lang="en-US" smtClean="0"/>
              <a:pPr/>
              <a:t>4/30/2009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D9E0D-CDDE-42F3-8054-9D8F3875ED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12.jpe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tr. Daniel White\Desktop\Prophecy pictures\prophecy pictures\riches materal pos. plesures, worldly\Stock-Market-History-DJ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25" y="0"/>
            <a:ext cx="91590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0480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does it mean to be </a:t>
            </a:r>
          </a:p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financially  free?</a:t>
            </a:r>
          </a:p>
          <a:p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ye shall know the truth and the truth shall make you free.” (John 8:32)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1430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</a:t>
            </a:r>
          </a:p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4)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Created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“Natural Resources and Natural Laws”</a:t>
            </a:r>
            <a:b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(Genesis 1:1)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 descr="C:\Users\Ptr. Daniel White\Desktop\Bible pictures\backgrounds\Sky\1 Dad's Pix (7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143000"/>
            <a:ext cx="2955267" cy="2063750"/>
          </a:xfrm>
          <a:prstGeom prst="rect">
            <a:avLst/>
          </a:prstGeom>
          <a:noFill/>
        </p:spPr>
      </p:pic>
      <p:pic>
        <p:nvPicPr>
          <p:cNvPr id="4099" name="Picture 3" descr="C:\Users\Ptr. Daniel White\Desktop\Bible pictures\backgrounds\Land Scapes etc\Grain field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105400"/>
            <a:ext cx="2819401" cy="1752600"/>
          </a:xfrm>
          <a:prstGeom prst="rect">
            <a:avLst/>
          </a:prstGeom>
          <a:noFill/>
        </p:spPr>
      </p:pic>
      <p:pic>
        <p:nvPicPr>
          <p:cNvPr id="4100" name="Picture 4" descr="C:\Users\Ptr. Daniel White\Desktop\Bible pictures\backgrounds\Mountains\Mt. Rain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851176"/>
            <a:ext cx="2667000" cy="2006824"/>
          </a:xfrm>
          <a:prstGeom prst="rect">
            <a:avLst/>
          </a:prstGeom>
          <a:noFill/>
        </p:spPr>
      </p:pic>
      <p:pic>
        <p:nvPicPr>
          <p:cNvPr id="4102" name="Picture 6" descr="C:\Users\Ptr. Daniel White\Desktop\Bible pictures\backgrounds\Ocean, lakes, rivers\1024-Landscapes-A013.jpg"/>
          <p:cNvPicPr>
            <a:picLocks noChangeAspect="1" noChangeArrowheads="1"/>
          </p:cNvPicPr>
          <p:nvPr/>
        </p:nvPicPr>
        <p:blipFill>
          <a:blip r:embed="rId6" cstate="print"/>
          <a:srcRect r="273" b="2023"/>
          <a:stretch>
            <a:fillRect/>
          </a:stretch>
        </p:blipFill>
        <p:spPr bwMode="auto">
          <a:xfrm>
            <a:off x="304800" y="1295400"/>
            <a:ext cx="2819400" cy="182880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636855"/>
            <a:ext cx="3494088" cy="222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C:\Users\Ptr. Daniel White\Desktop\Bible pictures\backgrounds\Ocean, lakes, rivers\39A9E197-BF43-8A2B-2AE495904AE62DA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3048000"/>
            <a:ext cx="2819400" cy="2514600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19050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9718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1000" y="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Designed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“Human Needs”</a:t>
            </a:r>
            <a:b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(Matthew 6:32)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209800"/>
            <a:ext cx="2838450" cy="24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609600" y="2438400"/>
            <a:ext cx="263767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572000"/>
            <a:ext cx="225722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648200"/>
            <a:ext cx="2971800" cy="205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C:\Users\Ptr. Daniel White\Desktop\Bible pictures\Prophecy pictures\prophecy pictures\Churches\010309_0800_8274_nslsw_588732.jpgToJpeg200080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04800"/>
            <a:ext cx="2209800" cy="1752600"/>
          </a:xfrm>
          <a:prstGeom prst="rect">
            <a:avLst/>
          </a:prstGeom>
          <a:noFill/>
        </p:spPr>
      </p:pic>
      <p:pic>
        <p:nvPicPr>
          <p:cNvPr id="5127" name="Picture 7" descr="C:\Users\Ptr. Daniel White\Desktop\Bible pictures\Prophecy pictures\prophecy pictures\riches materal pos. plesures, worldly\1 Dad's Pix (6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2209800"/>
            <a:ext cx="1752600" cy="1752600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4495800"/>
            <a:ext cx="2884488" cy="196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752600"/>
            <a:ext cx="1952625" cy="20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Gives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“Wisdom and Creative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bility”</a:t>
            </a:r>
            <a:b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8:12)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 descr="C:\Users\Ptr. Daniel White\Desktop\Bible pictures\Prophecy pictures\prophecy pictures\war\f111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905000"/>
            <a:ext cx="2727456" cy="2043113"/>
          </a:xfrm>
          <a:prstGeom prst="rect">
            <a:avLst/>
          </a:prstGeom>
          <a:noFill/>
        </p:spPr>
      </p:pic>
      <p:pic>
        <p:nvPicPr>
          <p:cNvPr id="6147" name="Picture 3" descr="C:\Users\Ptr. Daniel White\Desktop\Bible pictures\Prophecy pictures\prophecy pictures\riches materal pos. plesures, worldly\1 Dad's Pix (58)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609600" y="2667000"/>
            <a:ext cx="1524000" cy="1524000"/>
          </a:xfrm>
          <a:prstGeom prst="rect">
            <a:avLst/>
          </a:prstGeom>
          <a:noFill/>
        </p:spPr>
      </p:pic>
      <p:pic>
        <p:nvPicPr>
          <p:cNvPr id="6148" name="Picture 4" descr="C:\Users\Ptr. Daniel White\Desktop\Bible pictures\Prophecy pictures\prophecy pictures\riches materal pos. plesures, worldly\1 Dad's Pix (57).jpg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 r="-1982" b="21991"/>
          <a:stretch>
            <a:fillRect/>
          </a:stretch>
        </p:blipFill>
        <p:spPr bwMode="auto">
          <a:xfrm>
            <a:off x="0" y="4419600"/>
            <a:ext cx="3276600" cy="2438400"/>
          </a:xfrm>
          <a:prstGeom prst="rect">
            <a:avLst/>
          </a:prstGeom>
          <a:noFill/>
        </p:spPr>
      </p:pic>
      <p:pic>
        <p:nvPicPr>
          <p:cNvPr id="6149" name="Picture 5" descr="C:\Users\Ptr. Daniel White\Desktop\Bible pictures\Prophecy pictures\prophecy pictures\riches materal pos. plesures, worldly\Vatican being a center of business and commerce 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5334000"/>
            <a:ext cx="2306638" cy="1524000"/>
          </a:xfrm>
          <a:prstGeom prst="rect">
            <a:avLst/>
          </a:prstGeom>
          <a:noFill/>
        </p:spPr>
      </p:pic>
      <p:pic>
        <p:nvPicPr>
          <p:cNvPr id="9" name="Picture 4" descr="C:\Users\Ptr. Daniel White\Desktop\Bible pictures\Prophecy pictures\prophecy pictures\faces\technolog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62" y="990600"/>
            <a:ext cx="1785938" cy="2359025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lum bright="-20000"/>
          </a:blip>
          <a:srcRect/>
          <a:stretch>
            <a:fillRect/>
          </a:stretch>
        </p:blipFill>
        <p:spPr bwMode="auto">
          <a:xfrm>
            <a:off x="5181600" y="4114800"/>
            <a:ext cx="162847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3352800"/>
            <a:ext cx="222456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98633" y="4343400"/>
            <a:ext cx="143056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228600"/>
            <a:ext cx="12186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Gives and Sustains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“Human Life, Health, Strength and Ability”</a:t>
            </a:r>
            <a:b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(Acts 17:28)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170" name="Picture 2" descr="C:\Users\Ptr. Daniel White\Desktop\Bible pictures\Prophecy pictures\prophecy pictures\faces\1 Dad's Pix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828800"/>
            <a:ext cx="2133600" cy="1828800"/>
          </a:xfrm>
          <a:prstGeom prst="rect">
            <a:avLst/>
          </a:prstGeom>
          <a:noFill/>
        </p:spPr>
      </p:pic>
      <p:pic>
        <p:nvPicPr>
          <p:cNvPr id="7171" name="Picture 3" descr="C:\Users\Ptr. Daniel White\Desktop\Bible pictures\Prophecy pictures\prophecy pictures\faces\1 Dad's Pix (15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419600"/>
            <a:ext cx="2924175" cy="2248732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304602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295400"/>
            <a:ext cx="2228850" cy="312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666687"/>
            <a:ext cx="1962150" cy="31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1295400"/>
            <a:ext cx="22669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Controls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“Circumstances” </a:t>
            </a:r>
            <a:b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(Haggai 1:9)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9" name="Picture 3" descr="C:\Users\Ptr. Daniel White\Desktop\Bible pictures\Prophecy pictures\prophecy pictures\war\Military-Aircraft-2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3211303" cy="1905000"/>
          </a:xfrm>
          <a:prstGeom prst="rect">
            <a:avLst/>
          </a:prstGeom>
          <a:noFill/>
        </p:spPr>
      </p:pic>
      <p:pic>
        <p:nvPicPr>
          <p:cNvPr id="9220" name="Picture 4" descr="C:\Users\Ptr. Daniel White\Desktop\Bible pictures\backgrounds\Ocean, lakes, rivers\39A9E197-BF43-8A2B-2AE495904AE62D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4304" y="4343400"/>
            <a:ext cx="2789695" cy="2514600"/>
          </a:xfrm>
          <a:prstGeom prst="rect">
            <a:avLst/>
          </a:prstGeom>
          <a:noFill/>
        </p:spPr>
      </p:pic>
      <p:pic>
        <p:nvPicPr>
          <p:cNvPr id="9221" name="Picture 5" descr="C:\Users\Ptr. Daniel White\Desktop\Bible pictures\backgrounds\Sky\Earth-Lightning-3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43200" cy="2057400"/>
          </a:xfrm>
          <a:prstGeom prst="rect">
            <a:avLst/>
          </a:prstGeom>
          <a:noFill/>
        </p:spPr>
      </p:pic>
      <p:pic>
        <p:nvPicPr>
          <p:cNvPr id="9222" name="Picture 6" descr="C:\Users\Ptr. Daniel White\Desktop\Bible pictures\Prophecy pictures\prophecy pictures\riches materal pos. plesures, worldly\stock_market_dow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09800"/>
            <a:ext cx="3051252" cy="2438400"/>
          </a:xfrm>
          <a:prstGeom prst="rect">
            <a:avLst/>
          </a:prstGeom>
          <a:noFill/>
        </p:spPr>
      </p:pic>
      <p:pic>
        <p:nvPicPr>
          <p:cNvPr id="9223" name="Picture 7" descr="C:\Users\Ptr. Daniel White\Desktop\Bible pictures\Prophecy pictures\prophecy pictures\riches materal pos. plesures, worldly\stock_marke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38875" y="0"/>
            <a:ext cx="2905125" cy="2286000"/>
          </a:xfrm>
          <a:prstGeom prst="rect">
            <a:avLst/>
          </a:prstGeom>
          <a:noFill/>
        </p:spPr>
      </p:pic>
      <p:pic>
        <p:nvPicPr>
          <p:cNvPr id="9224" name="Picture 8" descr="C:\Users\Ptr. Daniel White\Desktop\Bible pictures\Prophecy pictures\prophecy pictures\riches materal pos. plesures, worldly\Vatican being a center of business and commerce 2.jpg"/>
          <p:cNvPicPr>
            <a:picLocks noChangeAspect="1" noChangeArrowheads="1"/>
          </p:cNvPicPr>
          <p:nvPr/>
        </p:nvPicPr>
        <p:blipFill>
          <a:blip r:embed="rId8" cstate="print">
            <a:lum bright="-20000"/>
          </a:blip>
          <a:srcRect/>
          <a:stretch>
            <a:fillRect/>
          </a:stretch>
        </p:blipFill>
        <p:spPr bwMode="auto">
          <a:xfrm>
            <a:off x="3733800" y="2209800"/>
            <a:ext cx="1874838" cy="2074999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2362200"/>
            <a:ext cx="262308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 descr="C:\Users\Ptr. Daniel White\Desktop\Bible pictures\Prophecy pictures\prophecy pictures\Internet Pictures\Dongshi-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4529720"/>
            <a:ext cx="2514600" cy="211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277695">
            <a:off x="3209626" y="1591289"/>
            <a:ext cx="6522697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Wrong Philosophy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(Colossians 2:8)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 comes from -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Natural resources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Human wisdom 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Man’s ability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talents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Human creativity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Successful business model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trust will be misplaced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(Isaiah 31:1)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Your priorities will be out off balance –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(Matthew 6:33)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You will become disillusioned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(Ecclesiastes  1-2)</a:t>
            </a:r>
          </a:p>
          <a:p>
            <a:pPr>
              <a:buFont typeface="Wingdings"/>
              <a:buChar char="Ø"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7" name="Picture 3" descr="C:\Users\Ptr. Daniel White\Desktop\Bible pictures\backgrounds\Funny Pix\animal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05200" y="1981200"/>
            <a:ext cx="2362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Success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Way                      Man’s Way</a:t>
            </a:r>
            <a:endParaRPr lang="en-US" sz="4000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Focus on submission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Emphasis on personal responsibility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Desire to meet the needs of others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Concern for lasting achievement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Yearning for the approval of God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257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Focus on power and position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Emphasis on rights and freedom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Desire to gain for self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Concern for immediate fulfillment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Yearning for the praise of 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6019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Aspiration to serve others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Patience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Striving to follow the Lord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Cooperation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Motivation for God’s glory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6172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Aspiration to be served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Pushing ahead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Striving to lead men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Competition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Motivation for self-glorification</a:t>
            </a: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172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Commitment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hereby acknowledge that any funds that I have or will receive are from God’s hand and must be earned and managed according to the principles of His Word.”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Ptr. Daniel White\Desktop\Bible pictures\Prophecy pictures\prophecy pictures\bibles and book of life\scan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0" cy="2514600"/>
          </a:xfrm>
          <a:prstGeom prst="rect">
            <a:avLst/>
          </a:prstGeom>
          <a:noFill/>
        </p:spPr>
      </p:pic>
      <p:pic>
        <p:nvPicPr>
          <p:cNvPr id="4" name="Picture 4" descr="C:\Users\Ptr. Daniel White\Desktop\Prophecy pictures\prophecy pictures\PC_02.jpg"/>
          <p:cNvPicPr>
            <a:picLocks noChangeAspect="1" noChangeArrowheads="1"/>
          </p:cNvPicPr>
          <p:nvPr/>
        </p:nvPicPr>
        <p:blipFill>
          <a:blip r:embed="rId4"/>
          <a:srcRect r="5036"/>
          <a:stretch>
            <a:fillRect/>
          </a:stretch>
        </p:blipFill>
        <p:spPr bwMode="auto">
          <a:xfrm>
            <a:off x="7010400" y="0"/>
            <a:ext cx="2133600" cy="3048000"/>
          </a:xfrm>
          <a:prstGeom prst="rect">
            <a:avLst/>
          </a:prstGeom>
          <a:noFill/>
        </p:spPr>
      </p:pic>
      <p:pic>
        <p:nvPicPr>
          <p:cNvPr id="2051" name="Picture 3" descr="C:\Users\Ptr. Daniel White\Desktop\Bible pictures\Prophecy pictures\prophecy pictures\riches materal pos. plesures, worldly\money.jpg"/>
          <p:cNvPicPr>
            <a:picLocks noChangeAspect="1" noChangeArrowheads="1"/>
          </p:cNvPicPr>
          <p:nvPr/>
        </p:nvPicPr>
        <p:blipFill>
          <a:blip r:embed="rId5" cstate="print"/>
          <a:srcRect l="1562" t="5251" r="6771" b="7248"/>
          <a:stretch>
            <a:fillRect/>
          </a:stretch>
        </p:blipFill>
        <p:spPr bwMode="auto">
          <a:xfrm>
            <a:off x="7620000" y="1600200"/>
            <a:ext cx="1066800" cy="1018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819400" cy="9906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Review: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90600"/>
            <a:ext cx="92202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Stewardship</a:t>
            </a:r>
          </a:p>
          <a:p>
            <a:pPr algn="ctr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are stewards of all God has entrusted  to us       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“My money is a trust (stewardship) from God and must be earned and managed according to Biblical principles.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en-US" sz="4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Commitment</a:t>
            </a:r>
            <a:r>
              <a:rPr lang="en-US" sz="4000" b="1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will purpose to work towards gaining and maintaining financial freedom according to Biblical principles.”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Debt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Creates a relationship of servitude.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Violates Scripture.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Constitutes the judgment of God.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Gives a false impression of wealth and independence.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Interferes with God’s provision.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Demonstrates a lack of contentment.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Removes God’s protective barriers.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Devours resources through interest payments.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is poor stewardship.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Hinders resourcefulness.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Promotes impulse buying.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Causes over spending.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Can damage God’s reputation.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Weakens personal faith.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Can lead to bankruptcy.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2" descr="c:\Users\Ptr. Daniel White\Pictures\2-Bible Pics-Nt\Phar &amp; Scribes\~Burden-bearer 1912-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00350"/>
            <a:ext cx="27432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1-3)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50292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Developing Biblical convictions.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bondage</a:t>
            </a:r>
          </a:p>
          <a:p>
            <a:r>
              <a:rPr lang="en-US" sz="3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Mismangement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manage money according to Biblical principles.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Developing a giving spirit.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Loaning money to friends of family members.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Cosigning.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Prophecy pictures\prophecy pictures\Praying\worship_pra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838200"/>
            <a:ext cx="2743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how to receive provision from the Lord.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purpose in money.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Reason’s for lack of funds.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godly Christians ever suffer financial loss or need?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Benefits in suffering financial need.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Recognizing and rejecting false financial concepts.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C:\Users\Ptr. Daniel White\Desktop\Bible pictures\Prophecy pictures\prophecy pictures\Praying\scan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800"/>
            <a:ext cx="2847975" cy="1745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“Recognizing that all Wealth is Ultimately in God’s Hands.” 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953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controls all wealth –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“But thou             shalt remember the Lord thy God: for           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it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 He that giveth thee power to get wealth.”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alone is sovereign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(Acts 15:18; Psalm 135:6; Proverbs 16:4;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phesians 1:11)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is the chief being in the universe.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power is supreme.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has a plan which is all-inclusive.</a:t>
            </a:r>
          </a:p>
          <a:p>
            <a:pPr>
              <a:buNone/>
            </a:pP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 descr="C:\Users\Ptr. Daniel White\Desktop\Bible pictures\backgrounds\earth and space\world in black and white 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295400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may allow certain events to happen according to natural laws which He has ordained.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however is in complete control of all things which ultimately brings Him praise and glory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(Revelation 4:11)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rewards of understanding this truth –</a:t>
            </a:r>
          </a:p>
          <a:p>
            <a:pPr>
              <a:buFont typeface="Arial" charset="0"/>
              <a:buChar char="•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Produces true security – (Philippines 4:19)</a:t>
            </a:r>
          </a:p>
          <a:p>
            <a:pPr>
              <a:buFont typeface="Arial" charset="0"/>
              <a:buChar char="•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Causes our focus to be on true riches (eternal) – (Luke 16:11)</a:t>
            </a:r>
          </a:p>
          <a:p>
            <a:pPr>
              <a:buFont typeface="Arial" charset="0"/>
              <a:buChar char="•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Creates a relationship with your heavenly Father – (Matthew  7:7-11)</a:t>
            </a:r>
          </a:p>
          <a:p>
            <a:pPr>
              <a:buFont typeface="Arial" charset="0"/>
              <a:buChar char="•"/>
            </a:pPr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Arial" charset="0"/>
              <a:buChar char="•"/>
            </a:pPr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tr. Daniel White\Desktop\Bible pictures\Prophecy pictures\prophecy pictures\heaven\` Apocalypse 1365-NT-147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</a:rPr>
              <a:t>The Almighty God</a:t>
            </a:r>
            <a:endParaRPr lang="en-US" sz="6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537</Words>
  <Application>Microsoft Office PowerPoint</Application>
  <PresentationFormat>On-screen Show (4:3)</PresentationFormat>
  <Paragraphs>111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Review:</vt:lpstr>
      <vt:lpstr>Debt</vt:lpstr>
      <vt:lpstr>Slide 4</vt:lpstr>
      <vt:lpstr>Financial Freedom (Part 1-3) </vt:lpstr>
      <vt:lpstr>Slide 6</vt:lpstr>
      <vt:lpstr>Financial Freedom  “Recognizing that all Wealth is Ultimately in God’s Hands.” </vt:lpstr>
      <vt:lpstr>Slide 8</vt:lpstr>
      <vt:lpstr>The Almighty God</vt:lpstr>
      <vt:lpstr>God Created “Natural Resources and Natural Laws” (Genesis 1:1)</vt:lpstr>
      <vt:lpstr>God Designed  “Human Needs” (Matthew 6:32)</vt:lpstr>
      <vt:lpstr>God Gives “Wisdom and Creative Ability” (Proverbs 8:12)</vt:lpstr>
      <vt:lpstr>God Gives and Sustains “Human Life, Health, Strength and Ability” (Acts 17:28)</vt:lpstr>
      <vt:lpstr>God Controls “Circumstances”  (Haggai 1:9)</vt:lpstr>
      <vt:lpstr>Wrong Philosophy (Colossians 2:8)  </vt:lpstr>
      <vt:lpstr>Financial Success God’s Way                      Man’s Way</vt:lpstr>
      <vt:lpstr>Slide 17</vt:lpstr>
      <vt:lpstr>  Personal Commitment  “I hereby acknowledge that any funds that I have or will receive are from God’s hand and must be earned and managed according to the principles of His Word.”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89</cp:revision>
  <dcterms:created xsi:type="dcterms:W3CDTF">2009-04-08T14:44:23Z</dcterms:created>
  <dcterms:modified xsi:type="dcterms:W3CDTF">2009-04-30T10:06:35Z</dcterms:modified>
</cp:coreProperties>
</file>