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74" r:id="rId13"/>
    <p:sldId id="275" r:id="rId14"/>
    <p:sldId id="276" r:id="rId15"/>
    <p:sldId id="277" r:id="rId16"/>
    <p:sldId id="268" r:id="rId17"/>
    <p:sldId id="269" r:id="rId18"/>
    <p:sldId id="280" r:id="rId19"/>
    <p:sldId id="281" r:id="rId20"/>
    <p:sldId id="282" r:id="rId21"/>
    <p:sldId id="270" r:id="rId22"/>
    <p:sldId id="278" r:id="rId23"/>
    <p:sldId id="272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96C010-1FF5-487A-B2EA-D0B1585E47A6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845BF-99AA-4235-B2B8-B54F40D6CA1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045FCF-E717-457A-A37E-5A21DADEEC3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D9E98C-CF25-421F-80A1-F6D9E299B3D2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D7243-BA05-4313-974C-4ABFFDB79613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845BF-99AA-4235-B2B8-B54F40D6CA12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57C4-62A0-4C46-A659-B2D3EA1E579F}" type="datetimeFigureOut">
              <a:rPr lang="en-US" smtClean="0"/>
              <a:pPr/>
              <a:t>10/28/2009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B8DB5-E24B-40DF-989C-9364DF4A3E7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Ptr. Daniel White\Desktop\Prophecy pictures\prophecy pictures\riches materal pos. plesures, worldly\Stock-Market-History-DJ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9025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1000" y="45720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“And ye shall know the truth and the truth shall make you free.” (John 8:32)</a:t>
            </a:r>
            <a:endParaRPr lang="en-US" sz="3600" i="1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259080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What does it mean to be </a:t>
            </a:r>
          </a:p>
          <a:p>
            <a:pPr algn="ctr"/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financially  free?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914401"/>
            <a:ext cx="7772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Financial Freedom</a:t>
            </a:r>
          </a:p>
          <a:p>
            <a:pPr algn="ctr"/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(Part 16)</a:t>
            </a:r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Prudence Illustrated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“Simon and Peter”</a:t>
            </a: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4724400" cy="57150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When Simon offered Peter money to buy the power of the Holy Spirit, Peter said –</a:t>
            </a: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“Thy money perish with thee…for I </a:t>
            </a:r>
            <a:r>
              <a:rPr lang="en-US" i="1" u="sng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perceive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that thou art in the gall of bitterness, and in the bond of iniquity.”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 descr="c:\Users\Ptr. Daniel White\Desktop\Bible pictures\Bible pictures New Testament\Peter\peter_&amp;_Simon sorcer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0"/>
            <a:ext cx="4114800" cy="4957038"/>
          </a:xfrm>
          <a:prstGeom prst="rect">
            <a:avLst/>
          </a:prstGeom>
          <a:noFill/>
          <a:effectLst>
            <a:reflection blurRad="6350" stA="50000" endA="295" endPos="92000" dist="1016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Four Sources of Wisdom</a:t>
            </a:r>
            <a:endParaRPr lang="en-US" sz="48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50292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Word of God –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Corinthians 2:6-16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Advice from authorities –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1:8-9, Hebrews 13:7, 17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Godly counsel –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 11:14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Cautions of the Holy Spirit –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8:14</a:t>
            </a:r>
            <a:endParaRPr lang="en-US" sz="40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19199"/>
          </a:xfrm>
        </p:spPr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Filling of the Holy Spirit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6400800" cy="4648200"/>
          </a:xfrm>
        </p:spPr>
        <p:txBody>
          <a:bodyPr>
            <a:normAutofit/>
          </a:bodyPr>
          <a:lstStyle/>
          <a:p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“Walk in the spirit and ye shall not fulfill the lust of the flesh.”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5361" name="Picture 1" descr="C:\Users\Ptr. Daniel White\Desktop\Bible pictures\holy spirit\dove goo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200400"/>
            <a:ext cx="4652963" cy="311411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553200"/>
          </a:xfrm>
        </p:spPr>
        <p:txBody>
          <a:bodyPr>
            <a:noAutofit/>
          </a:bodyPr>
          <a:lstStyle/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Purpose to live a holy life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Thessalonians 4:1-8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Yield yourself to the Lord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6, 12:1-2 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Renew your mind daily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4:23-24 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Make no provision for the flesh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13:14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Flee temptation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II Timothy 2:22 </a:t>
            </a:r>
          </a:p>
          <a:p>
            <a:pPr lvl="0"/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Resist Satan by continual submission to God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4:6-10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324600"/>
          </a:xfrm>
        </p:spPr>
        <p:txBody>
          <a:bodyPr>
            <a:noAutofit/>
          </a:bodyPr>
          <a:lstStyle/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Do not give place to the devil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4:27–31 (bitterness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immorality,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covetousness)</a:t>
            </a:r>
            <a:endParaRPr lang="en-US" sz="36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thoughts centered on things pure and lovely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Philippians 4:6-8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Set your affections on things above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Colossians 3:1-4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sin confessed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Proverbs28:13-14</a:t>
            </a:r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Keep your conscience clear –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Acts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24:16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36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Obey the promptings of the Holy Spirit – </a:t>
            </a:r>
            <a:r>
              <a:rPr lang="en-US" sz="36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Romans </a:t>
            </a:r>
            <a:r>
              <a:rPr lang="en-US" sz="36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8:14</a:t>
            </a:r>
          </a:p>
          <a:p>
            <a:endParaRPr lang="en-US" sz="36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pPr lvl="0"/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Avoid quenching and grieving the Holy spirit –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Thessalonians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5:19,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Ephesians 4:25-31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</a:p>
          <a:p>
            <a:pPr lvl="0"/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Ask God to fill you with the Holy Spirit – 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Luke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11:15</a:t>
            </a: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 </a:t>
            </a: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lvl="0">
              <a:buNone/>
            </a:pP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sz="4000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Note</a:t>
            </a:r>
            <a:r>
              <a:rPr lang="en-US" sz="40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: The Holy Spirit is called the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“Spirit of Grace” in </a:t>
            </a: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Hebrews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10:29</a:t>
            </a:r>
            <a:r>
              <a:rPr lang="en-US" sz="4000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en-US" sz="4000" i="1" dirty="0" smtClean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>
                <a:solidFill>
                  <a:srgbClr val="FFC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“God gives grace to the humble…”</a:t>
            </a:r>
            <a:endParaRPr lang="en-US" sz="4000" dirty="0">
              <a:solidFill>
                <a:srgbClr val="FFC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Detect the Trap of a Scam</a:t>
            </a:r>
            <a:b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4000" i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James 1:12-16)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563880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The bait –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“Desires of the flesh”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Secret dreams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Needs</a:t>
            </a:r>
          </a:p>
          <a:p>
            <a:pPr marL="514350" indent="-514350">
              <a:buFont typeface="Wingdings"/>
              <a:buChar char="Ø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Desires</a:t>
            </a:r>
          </a:p>
          <a:p>
            <a:pPr marL="514350" indent="-514350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Would you like to double or even triple your money over night?</a:t>
            </a:r>
          </a:p>
          <a:p>
            <a:pPr marL="514350" indent="-514350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would you like to be the owner of your own company and be your own boss?</a:t>
            </a:r>
          </a:p>
          <a:p>
            <a:pPr marL="514350" indent="-514350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An investment with guaranteed high yield returns.</a:t>
            </a:r>
          </a:p>
          <a:p>
            <a:pPr marL="514350" indent="-514350">
              <a:buFontTx/>
              <a:buChar char="-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Work less and make more!</a:t>
            </a:r>
          </a:p>
          <a:p>
            <a:pPr marL="514350" indent="-514350">
              <a:buFontTx/>
              <a:buChar char="-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Font typeface="Wingdings"/>
              <a:buChar char="Ø"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7170" name="Picture 2" descr="C:\Users\Ptr. Daniel White\Desktop\Bible pictures\riches materal pos. plesures, worldly\scan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7653" y="1066800"/>
            <a:ext cx="2896347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57200"/>
            <a:ext cx="4267200" cy="640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The hook – </a:t>
            </a:r>
            <a:endParaRPr lang="en-US" sz="40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Personal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testimonials </a:t>
            </a:r>
            <a:endParaRPr lang="en-US" sz="40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False advertisement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isleading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statements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mazing claims</a:t>
            </a:r>
            <a:endParaRPr lang="en-US" sz="4000" i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7" name="Picture 3" descr="C:\Users\Ptr. Daniel White\Desktop\Bible pictures\Jesus\05 Tempted in Wilderness\1474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5000" y="0"/>
            <a:ext cx="4699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534400" cy="5440363"/>
          </a:xfrm>
        </p:spPr>
        <p:txBody>
          <a:bodyPr>
            <a:noAutofit/>
          </a:bodyPr>
          <a:lstStyle/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Appeal to hidden motives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(flesh)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Desire to get something for nothing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(free)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Eagerness to gain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(covetousness)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Dissatisfaction with what you have or your present   condition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(discontent) 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 social status, standard of living, possessions, etc.</a:t>
            </a:r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7162800"/>
          </a:xfrm>
        </p:spPr>
        <p:txBody>
          <a:bodyPr>
            <a:normAutofit fontScale="92500" lnSpcReduction="20000"/>
          </a:bodyPr>
          <a:lstStyle/>
          <a:p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Rejection of yourself </a:t>
            </a:r>
            <a:r>
              <a:rPr lang="en-US" sz="40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(self-acceptance)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– </a:t>
            </a: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Height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Weight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Body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size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Appearance</a:t>
            </a:r>
            <a:endParaRPr lang="en-US" sz="4000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Hair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Teeth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Age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Health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Gifts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Abilities</a:t>
            </a:r>
          </a:p>
          <a:p>
            <a:pPr>
              <a:buFont typeface="Wingdings"/>
              <a:buChar char="Ø"/>
            </a:pP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tc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</a:p>
          <a:p>
            <a:endParaRPr lang="en-US" sz="4000" dirty="0"/>
          </a:p>
        </p:txBody>
      </p:sp>
      <p:pic>
        <p:nvPicPr>
          <p:cNvPr id="2050" name="Picture 2" descr="C:\Users\Ptr. Daniel White\Desktop\Bible pictures\Courtship Marriage Family\scan0011 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886200" y="685800"/>
            <a:ext cx="4472456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48028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Review: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28600"/>
            <a:ext cx="3352800" cy="1453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0" y="2286000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Biblical principles of stewardship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What the Bible teaches about borrowing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sting of interest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Establishing scriptural convictions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Developing a giving spirit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What it means to be financially free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62000" y="1828801"/>
            <a:ext cx="7696200" cy="31700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will praise thee; for I am fearfully and wonderfully made: </a:t>
            </a:r>
            <a:r>
              <a:rPr lang="en-US" sz="40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marvellous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are thy works; and that my soul </a:t>
            </a:r>
            <a:r>
              <a:rPr lang="en-US" sz="4000" i="1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knoweth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right </a:t>
            </a:r>
            <a:r>
              <a:rPr lang="en-US" sz="4000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well.”                (Psalms 139:14)</a:t>
            </a:r>
            <a:endParaRPr lang="en-US" sz="4000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3. The bite – </a:t>
            </a: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“Pressure to act immediately”</a:t>
            </a: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“But let patience have her perfect work, that ye may be perfect and entire, wanting nothing.” James 1:4</a:t>
            </a:r>
          </a:p>
          <a:p>
            <a:pPr>
              <a:buNone/>
            </a:pPr>
            <a:r>
              <a:rPr lang="en-US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“In your patience possess ye your souls.” Luke 21:19 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Act now!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Time is running out!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Someone else is waiting in line if you do not accept this offer!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30% discount for the first 20 callers!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Buy now pay later!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 will pay the sales tax but you must buy today!</a:t>
            </a:r>
          </a:p>
          <a:p>
            <a:pPr>
              <a:buFont typeface="Wingdings"/>
              <a:buChar char="Ø"/>
            </a:pP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Etc</a:t>
            </a:r>
            <a:r>
              <a:rPr lang="en-US" i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.</a:t>
            </a: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i="1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Font typeface="Wingdings"/>
              <a:buChar char="Ø"/>
            </a:pPr>
            <a:endParaRPr lang="en-US" i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609600"/>
            <a:ext cx="9144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j-lt"/>
                <a:ea typeface="+mj-ea"/>
                <a:cs typeface="+mj-cs"/>
              </a:rPr>
              <a:t>Protect yourself from Scams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828800"/>
            <a:ext cx="3886200" cy="347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Ptr. Daniel White\Documents\My Scans\2009-10 (Oct)\scan0001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lum bright="-20000"/>
          </a:blip>
          <a:srcRect/>
          <a:stretch>
            <a:fillRect/>
          </a:stretch>
        </p:blipFill>
        <p:spPr bwMode="auto">
          <a:xfrm>
            <a:off x="4343400" y="1447800"/>
            <a:ext cx="4318681" cy="4784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0"/>
            <a:ext cx="8915400" cy="7315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Reject worldly philosophies –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Money can be gained without labor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Gain at another’s expense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Violate moral standards</a:t>
            </a:r>
          </a:p>
          <a:p>
            <a:pPr>
              <a:buFont typeface="Wingdings"/>
              <a:buChar char="Ø"/>
            </a:pP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Happiness in life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consists 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 the abundance of the things I possess</a:t>
            </a:r>
          </a:p>
          <a:p>
            <a:pPr>
              <a:buFont typeface="Arial" charset="0"/>
              <a:buChar char="•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Follow the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teachings and principles of Scripture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Seek godly counsel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Stay under authority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 contentment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Walk in the Spirit / Listen to His cautions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Be patient 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Pray</a:t>
            </a:r>
          </a:p>
          <a:p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3429000"/>
            <a:ext cx="2533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0"/>
          </a:xfrm>
        </p:spPr>
        <p:txBody>
          <a:bodyPr>
            <a:normAutofit/>
          </a:bodyPr>
          <a:lstStyle/>
          <a:p>
            <a:r>
              <a:rPr lang="en-US" sz="6000" i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If it appears or sounds to good to be true, it probably is!!!</a:t>
            </a:r>
            <a:endParaRPr lang="en-US" sz="6000" i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276600"/>
            <a:ext cx="260985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81000"/>
            <a:ext cx="9144000" cy="809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Importance of living on a budget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Making a choice to serve God rather      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than money or material possessions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Reasons for lack of funds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Establishing the tithe as a weekly     </a:t>
            </a:r>
          </a:p>
          <a:p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reminder that everything we have  </a:t>
            </a:r>
          </a:p>
          <a:p>
            <a:r>
              <a:rPr lang="en-US" sz="40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belongs to God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Giving to meet the needs of others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Knowing who not to give money to</a:t>
            </a:r>
          </a:p>
          <a:p>
            <a:pPr>
              <a:buFont typeface="Arial" charset="0"/>
              <a:buChar char="•"/>
            </a:pPr>
            <a:r>
              <a:rPr lang="en-US" sz="4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The Law of the Harvest</a:t>
            </a:r>
          </a:p>
          <a:p>
            <a:pPr>
              <a:buFont typeface="Arial" charset="0"/>
              <a:buChar char="•"/>
            </a:pPr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endParaRPr lang="en-US" sz="40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 txBox="1">
            <a:spLocks/>
          </p:cNvSpPr>
          <p:nvPr/>
        </p:nvSpPr>
        <p:spPr>
          <a:xfrm>
            <a:off x="0" y="228600"/>
            <a:ext cx="9144000" cy="6629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Gambling – Right or Wrong?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Violation of God’s Word results in financial loss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–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(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Proverb</a:t>
            </a:r>
            <a:r>
              <a:rPr lang="en-US" sz="3600" i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</a:t>
            </a:r>
            <a:r>
              <a:rPr lang="en-US" sz="36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)</a:t>
            </a:r>
            <a:endParaRPr lang="en-US" sz="36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The Wisdom of Solomon concerning finances – 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(Proverbs)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Learning to live within your income –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600" b="0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Developing sales resistance –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Detecting  the subtle tactics of false and alluring advertising –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6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discern a scam -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3600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600" b="0" u="none" strike="noStrike" kern="1200" cap="none" spc="0" normalizeH="0" baseline="0" noProof="0" dirty="0" smtClean="0">
              <a:ln>
                <a:noFill/>
              </a:ln>
              <a:effectLst>
                <a:glow rad="101600">
                  <a:schemeClr val="bg1">
                    <a:alpha val="60000"/>
                  </a:schemeClr>
                </a:glo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152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How to Discern a Scam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638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50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</a:t>
            </a:r>
            <a:r>
              <a:rPr lang="en-US" sz="3500" i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“A prudent man forseeth the evil. And hideth himself; but the simple pass on, and are punished.” (Proverbs 27:12)</a:t>
            </a:r>
            <a:endParaRPr lang="en-US" sz="3500" i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514350" indent="-514350">
              <a:buAutoNum type="arabicPeriod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Prudent man –</a:t>
            </a:r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To separate mentally (or distinguish), understand,  attend, consider, be cunning, direct, discern, feel,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well informed,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instructed, intelligence, knowledge, look well to, mark, perceive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,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skillful, teach, think, view, to be wise, to deal wisely, sharp. 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50292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2. Forseeth – 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3. Evil –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Bad, calamity, displease, distress, grief, harm,     heavy hurt, mischief, misery, sorrow, trouble, wickedness, wretchedness, wrong doing.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533400" y="-304799"/>
            <a:ext cx="8610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</a:p>
          <a:p>
            <a:r>
              <a:rPr lang="en-US" sz="32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Directs, advise self, appear, approve, behold,    consider, discern, have experience, take heed, mark, perceive, view, look ahead, ability to foresee future consequences of actions and decisions. </a:t>
            </a:r>
          </a:p>
          <a:p>
            <a:endParaRPr lang="en-US" sz="32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2743200"/>
            <a:ext cx="2895600" cy="395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"/>
            <a:ext cx="8839200" cy="6705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4. Hideth himself -  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To hide by covering literally or figuratively, to be absent, conceal, to take refuge, hide in a secret place, to run and hide. </a:t>
            </a: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2347688"/>
            <a:ext cx="3376613" cy="42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6629400"/>
          </a:xfrm>
        </p:spPr>
        <p:txBody>
          <a:bodyPr/>
          <a:lstStyle/>
          <a:p>
            <a:pPr marL="514350" indent="-514350">
              <a:buAutoNum type="arabicPeriod" startAt="5"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Simple – </a:t>
            </a:r>
          </a:p>
          <a:p>
            <a:pPr marL="514350" indent="-514350"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Silly, foolish, stupid, naïve, weak, without understanding, ignorant, unskilled, inability to make sound judgments.</a:t>
            </a:r>
          </a:p>
          <a:p>
            <a:pPr marL="514350" indent="-514350"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7124" y="2209801"/>
            <a:ext cx="327350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010" y="2438400"/>
            <a:ext cx="4678990" cy="432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8991600" cy="68580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6. Pass on –</a:t>
            </a:r>
          </a:p>
          <a:p>
            <a:pPr>
              <a:buNone/>
            </a:pPr>
            <a:r>
              <a:rPr lang="en-US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To go straight ahead, go on, carry on, fail to escape, transgress.  </a:t>
            </a: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 smtClean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7. And are punished – </a:t>
            </a:r>
          </a:p>
          <a:p>
            <a:pPr>
              <a:buNone/>
            </a:pP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Suffer, get into trouble,                                                to chastise, to suffer                                              judgment.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19200"/>
            <a:ext cx="3245877" cy="2161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7250" y="3505200"/>
            <a:ext cx="2628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429000"/>
            <a:ext cx="2819400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1497</TotalTime>
  <Words>1012</Words>
  <Application>Microsoft Office PowerPoint</Application>
  <PresentationFormat>On-screen Show (4:3)</PresentationFormat>
  <Paragraphs>164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How to Discern a Scam</vt:lpstr>
      <vt:lpstr>Slide 6</vt:lpstr>
      <vt:lpstr>Slide 7</vt:lpstr>
      <vt:lpstr>Slide 8</vt:lpstr>
      <vt:lpstr>Slide 9</vt:lpstr>
      <vt:lpstr>Prudence Illustrated “Simon and Peter”</vt:lpstr>
      <vt:lpstr>Four Sources of Wisdom</vt:lpstr>
      <vt:lpstr>The Filling of the Holy Spirit</vt:lpstr>
      <vt:lpstr>Slide 13</vt:lpstr>
      <vt:lpstr>Slide 14</vt:lpstr>
      <vt:lpstr>Slide 15</vt:lpstr>
      <vt:lpstr>How to Detect the Trap of a Scam (James 1:12-16)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If it appears or sounds to good to be true, it probably is!!!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Ptr. Daniel White</cp:lastModifiedBy>
  <cp:revision>34</cp:revision>
  <dcterms:created xsi:type="dcterms:W3CDTF">2009-10-12T16:26:41Z</dcterms:created>
  <dcterms:modified xsi:type="dcterms:W3CDTF">2009-10-28T20:34:57Z</dcterms:modified>
</cp:coreProperties>
</file>