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86" r:id="rId6"/>
    <p:sldId id="287" r:id="rId7"/>
    <p:sldId id="280" r:id="rId8"/>
    <p:sldId id="281" r:id="rId9"/>
    <p:sldId id="285" r:id="rId10"/>
    <p:sldId id="279" r:id="rId11"/>
    <p:sldId id="282" r:id="rId12"/>
    <p:sldId id="283" r:id="rId13"/>
    <p:sldId id="284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9" r:id="rId22"/>
    <p:sldId id="268" r:id="rId23"/>
    <p:sldId id="270" r:id="rId24"/>
    <p:sldId id="271" r:id="rId25"/>
    <p:sldId id="272" r:id="rId26"/>
    <p:sldId id="273" r:id="rId27"/>
    <p:sldId id="274" r:id="rId28"/>
    <p:sldId id="276" r:id="rId29"/>
    <p:sldId id="278" r:id="rId30"/>
    <p:sldId id="275" r:id="rId31"/>
    <p:sldId id="27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96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32229-3724-43DA-8CB5-40A574871AFB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58C52-A750-4BA0-A7DF-B77B89A46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45FCF-E717-457A-A37E-5A21DADEEC3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D7243-BA05-4313-974C-4ABFFDB7961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D7243-BA05-4313-974C-4ABFFDB79613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D7243-BA05-4313-974C-4ABFFDB79613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58C52-A750-4BA0-A7DF-B77B89A46E7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D4616-517C-4F46-902C-0C753053165F}" type="datetimeFigureOut">
              <a:rPr lang="en-US" smtClean="0"/>
              <a:pPr/>
              <a:t>10/21/2009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4C67D-48E5-4633-810E-D7FC353104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Ptr. Daniel White\Desktop\Prophecy pictures\prophecy pictures\riches materal pos. plesures, worldly\Stock-Market-History-DJ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9025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45720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ye shall know the truth and the truth shall make you free.” (John 8:32)</a:t>
            </a:r>
            <a:endParaRPr lang="en-US" sz="3600" i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590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What does it mean to be 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financially  free?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914401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Financial Freedom</a:t>
            </a:r>
          </a:p>
          <a:p>
            <a:pPr algn="ctr"/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(Part 15)</a:t>
            </a:r>
            <a:endParaRPr lang="en-US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86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3516352"/>
            <a:ext cx="6324600" cy="334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5200"/>
            <a:ext cx="2971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4047" y="0"/>
            <a:ext cx="5289953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1960" y="0"/>
            <a:ext cx="458007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340199">
            <a:off x="492829" y="1739154"/>
            <a:ext cx="8229234" cy="32316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400" i="1" dirty="0" smtClean="0">
                <a:solidFill>
                  <a:schemeClr val="bg1"/>
                </a:solidFill>
              </a:rPr>
              <a:t>“Wherefore </a:t>
            </a:r>
            <a:r>
              <a:rPr lang="en-US" sz="3400" i="1" dirty="0" smtClean="0">
                <a:solidFill>
                  <a:schemeClr val="bg1"/>
                </a:solidFill>
              </a:rPr>
              <a:t>do ye spend money for that which is not bread? and your </a:t>
            </a:r>
            <a:r>
              <a:rPr lang="en-US" sz="3400" i="1" dirty="0" smtClean="0">
                <a:solidFill>
                  <a:schemeClr val="bg1"/>
                </a:solidFill>
              </a:rPr>
              <a:t>labour</a:t>
            </a:r>
            <a:r>
              <a:rPr lang="en-US" sz="3400" i="1" dirty="0" smtClean="0">
                <a:solidFill>
                  <a:schemeClr val="bg1"/>
                </a:solidFill>
              </a:rPr>
              <a:t> for that which </a:t>
            </a:r>
            <a:r>
              <a:rPr lang="en-US" sz="3400" i="1" dirty="0" smtClean="0">
                <a:solidFill>
                  <a:schemeClr val="bg1"/>
                </a:solidFill>
              </a:rPr>
              <a:t>satisfieth</a:t>
            </a:r>
            <a:r>
              <a:rPr lang="en-US" sz="3400" i="1" dirty="0" smtClean="0">
                <a:solidFill>
                  <a:schemeClr val="bg1"/>
                </a:solidFill>
              </a:rPr>
              <a:t> not? hearken diligently unto me, and eat ye that which is good, and let your soul delight itself in </a:t>
            </a:r>
            <a:r>
              <a:rPr lang="en-US" sz="3400" i="1" dirty="0" smtClean="0">
                <a:solidFill>
                  <a:schemeClr val="bg1"/>
                </a:solidFill>
              </a:rPr>
              <a:t>fatness.” </a:t>
            </a:r>
          </a:p>
          <a:p>
            <a:pPr algn="ctr"/>
            <a:r>
              <a:rPr lang="en-US" sz="3400" i="1" dirty="0" smtClean="0">
                <a:solidFill>
                  <a:schemeClr val="bg1"/>
                </a:solidFill>
              </a:rPr>
              <a:t>(Isaiah 55:2)</a:t>
            </a:r>
            <a:endParaRPr lang="en-US" sz="3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917366">
            <a:off x="4073647" y="602729"/>
            <a:ext cx="4992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“They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spend their days in wealth, and in a moment go down to the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grave.” (Job 21:13)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146" name="Picture 2" descr="C:\Users\Ptr. Daniel White\Desktop\Bible pictures\Bible pictures Old Testament\Job\Job 113-1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054"/>
            <a:ext cx="3657600" cy="293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942497"/>
            <a:ext cx="5865185" cy="3915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4800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“Ye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have sown much, and bring in little; ye eat, but ye have not enough; ye drink, but ye are not filled with drink; ye clothe you, but there is none warm; and he that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earneth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wages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earneth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wages to put it </a:t>
            </a:r>
            <a:endParaRPr lang="en-US" sz="36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into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 bag with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holes.” 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(Haggai 1:6)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4" y="0"/>
            <a:ext cx="48006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43000"/>
            <a:ext cx="34110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t="12489"/>
          <a:stretch>
            <a:fillRect/>
          </a:stretch>
        </p:blipFill>
        <p:spPr bwMode="auto">
          <a:xfrm>
            <a:off x="5715000" y="2819400"/>
            <a:ext cx="320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990601"/>
            <a:ext cx="8763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“It is naught, it is naught, saith the buyer: but when he is gone his way, then he boasteth.” (Proverbs 20:14) </a:t>
            </a:r>
            <a:endParaRPr lang="en-US" sz="3600" i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buyer purposely                                   undervalues the thing he is </a:t>
            </a:r>
          </a:p>
          <a:p>
            <a:r>
              <a:rPr lang="en-US" sz="3600" i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</a:t>
            </a:r>
            <a:r>
              <a:rPr lang="en-US" sz="3600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egotiating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to purchase, 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order to bring down 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price. Afterward, 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 brags about  the good</a:t>
            </a:r>
          </a:p>
          <a:p>
            <a:r>
              <a:rPr lang="en-US" sz="3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eal he got.</a:t>
            </a:r>
          </a:p>
          <a:p>
            <a:endParaRPr lang="en-US" sz="36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Developing </a:t>
            </a:r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Sales Resistance 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en-US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9150" r="8633"/>
          <a:stretch>
            <a:fillRect/>
          </a:stretch>
        </p:blipFill>
        <p:spPr bwMode="auto">
          <a:xfrm>
            <a:off x="5638800" y="3553401"/>
            <a:ext cx="3316625" cy="2680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tr. Daniel White\Desktop\Bible pictures\Bible pictures Old Testament\Moses3 after Egypt\Leaving Egypt\The Exodus 158-1182 &amp; 1153-31-Vol 2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7180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“By faith Moses, when he was come to years, refused to be called the son of Pharaoh's daughter;</a:t>
            </a:r>
            <a:r>
              <a:rPr lang="en-US" sz="32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3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Choosing rather to suffer affliction with the people of God, than to enjoy the pleasures of sin for a season; </a:t>
            </a:r>
            <a:r>
              <a:rPr lang="en-US" sz="3200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Esteeming the reproach of Christ greater riches than the treasures in Egypt.”</a:t>
            </a:r>
            <a:endParaRPr lang="en-US" sz="3200" i="1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075" name="Picture 3" descr="C:\Users\Ptr. Daniel White\Desktop\Bible pictures\Bible pictures Old Testament\Moses1 up to burn bush\Mos prince of Egpt1475039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0"/>
          </a:blip>
          <a:srcRect/>
          <a:stretch>
            <a:fillRect/>
          </a:stretch>
        </p:blipFill>
        <p:spPr bwMode="auto">
          <a:xfrm>
            <a:off x="609600" y="3124200"/>
            <a:ext cx="2905351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Ptr. Daniel White\Desktop\Bible pictures\Bible pictures Old Testament\Moses2 in Egypt\Before Pharoah\Moses before Pharaoh 1168-19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5638800" y="3124200"/>
            <a:ext cx="2835559" cy="3526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tr. Daniel White\Desktop\Bible pictures\Bible pictures Old Testament\Moses4 End of Life\moses_viewing_promised_l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114800" cy="4947379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3400" y="274638"/>
            <a:ext cx="4343400" cy="6354762"/>
          </a:xfrm>
        </p:spPr>
        <p:txBody>
          <a:bodyPr>
            <a:normAutofit/>
          </a:bodyPr>
          <a:lstStyle/>
          <a:p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the cares of this world, and the deceitfulness of riches, and the lusts of other things entering in, choke the word, and it becometh unfruitful.”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6275" y="838200"/>
            <a:ext cx="2117725" cy="200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Sales Resistance Requires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7467600" cy="52578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Being content with food and clothing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having food and raiment let us be therewith content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.” (I Timothy 6:7)</a:t>
            </a:r>
            <a:endParaRPr lang="en-US" i="1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Taking care of the possessions that we have – 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27:23-27)</a:t>
            </a:r>
            <a:endParaRPr lang="en-US" i="1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Focusing  on the purpose for which God made us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ye are bought with a price: therefore glorify God in your body, and in your spirit, which are God's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.”         (I Corinthians 6:20)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Sales Resistance 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“Rejecting the powerful influence of alluring advertising”</a:t>
            </a:r>
            <a:endParaRPr lang="en-US" sz="4000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2133600"/>
            <a:ext cx="62484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Carefully planned appeals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which are designed to make us </a:t>
            </a:r>
            <a:r>
              <a:rPr lang="en-US" sz="3600" i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discontent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with what we have so that we can rationalize buying things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that -                   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&gt; we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know we do not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need      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&gt; should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not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have                            &gt; or cannot afford</a:t>
            </a:r>
            <a:endParaRPr lang="en-US" sz="3600" i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362200"/>
            <a:ext cx="2971800" cy="381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Ptr. Daniel White\Desktop\Bible pictures\Bible pictures Old Testament\Adam, Eve, Creation\Serpent with fru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Satan’s Temptation of Eve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Crowning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achievement of God’s creation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sin nature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Perfect environment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Abundance and variety of food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fear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poverty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sickness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ageing</a:t>
            </a:r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050" name="Picture 2" descr="C:\Users\Ptr. Daniel White\Desktop\Bible pictures\Bible pictures Old Testament\Adam, Eve, Creation\Adam and Eve\scan005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 flipH="1">
            <a:off x="4419600" y="990600"/>
            <a:ext cx="2743201" cy="2895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death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Daily fellowship with God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tensions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pressures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in-laws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neighbors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relatives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Loving husband</a:t>
            </a: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4802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Review: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28600"/>
            <a:ext cx="3352800" cy="145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28600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Biblical principles of stewardship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What the Bible teaches about borrowing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The sting of interest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Establishing scriptural convictions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Developing a giving spirit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What it means to be financially free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tr. Daniel White\Desktop\Bible pictures\Bible pictures Old Testament\Adam, Eve, Creation\scan0003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4724400" cy="688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6800" y="274638"/>
            <a:ext cx="4114800" cy="6811962"/>
          </a:xfrm>
        </p:spPr>
        <p:txBody>
          <a:bodyPr>
            <a:normAutofit/>
          </a:bodyPr>
          <a:lstStyle/>
          <a:p>
            <a:r>
              <a:rPr lang="en-US" sz="3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If Eve could become discontent with all of this, how much more can we become discontent. Therefore we must identify and reject the subtle tactics of alluring advertising!</a:t>
            </a:r>
            <a:endParaRPr lang="en-US" sz="3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60960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How was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able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convince Eve to take the forbidden fruit?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62200"/>
            <a:ext cx="9144000" cy="44958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used something that appeared very beautiful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“Now the serpent was more subtil than any beast of the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field…</a:t>
            </a:r>
            <a:r>
              <a:rPr lang="en-US" i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pleasant to the eyes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…”</a:t>
            </a:r>
            <a:endParaRPr lang="en-US" i="1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world uses successful-looking and attractive people to advertise their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product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                                      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“If you buy our product you will                                  be successful and attractive.”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8195" name="Picture 3" descr="C:\Users\Ptr. Daniel White\Desktop\Bible pictures\riches materal pos. plesures, worldly\1119074313_bru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9062" y="4744799"/>
            <a:ext cx="2674938" cy="21132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197" name="Picture 5" descr="C:\Users\Ptr. Daniel White\Desktop\Bible pictures\riches materal pos. plesures, worldly\scan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2133600" cy="23457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7056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appealed to Eve who was under authority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he said unto the woman…”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world appeals to those under authority –              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 Corinthians 11:3</a:t>
            </a:r>
          </a:p>
          <a:p>
            <a:pPr>
              <a:buNone/>
            </a:pP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Women</a:t>
            </a:r>
          </a:p>
          <a:p>
            <a:pPr>
              <a:buFont typeface="Wingdings"/>
              <a:buChar char="Ø"/>
            </a:pP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None/>
            </a:pPr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Wingdings"/>
              <a:buChar char="Ø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Children / Teens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1562" b="4286"/>
          <a:stretch>
            <a:fillRect/>
          </a:stretch>
        </p:blipFill>
        <p:spPr bwMode="auto">
          <a:xfrm>
            <a:off x="3962400" y="2514600"/>
            <a:ext cx="480060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b="14134"/>
          <a:stretch>
            <a:fillRect/>
          </a:stretch>
        </p:blipFill>
        <p:spPr bwMode="auto">
          <a:xfrm>
            <a:off x="3962400" y="2286000"/>
            <a:ext cx="4800600" cy="44005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458200" cy="69342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created doubts about established rules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“Yea, hath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God said, ye shall not eat of every tree of the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garden?”</a:t>
            </a:r>
            <a:endParaRPr lang="en-US" i="1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Wingdings"/>
              <a:buChar char="Ø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caused Eve to focus on one restriction.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convinced her that she would not be happy or successful unless she had that one restriction.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world’s advertising encourages ignorance, avoid asking question and examining the quality of the product. 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If it looks good, buy it now. 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will not be happy without it!</a:t>
            </a:r>
          </a:p>
          <a:p>
            <a:pPr>
              <a:buNone/>
            </a:pPr>
            <a:endParaRPr lang="en-US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0"/>
            <a:ext cx="52941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caused Eve to reject clear warnings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“Ye shall not surely die…”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world wants you to believe that what happens to others will not happen to you. They want you to see the benefits of the product, not the dangers -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1266" name="Picture 2" descr="C:\Users\Ptr. Daniel White\Desktop\Bible pictures\riches materal pos. plesures, worldly\Nations of the world drunk with her teachings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971800"/>
            <a:ext cx="4419631" cy="290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Ptr. Daniel White\Desktop\Bible pictures\riches materal pos. plesures, worldly\15smoking.span.jpg"/>
          <p:cNvPicPr>
            <a:picLocks noChangeAspect="1" noChangeArrowheads="1"/>
          </p:cNvPicPr>
          <p:nvPr/>
        </p:nvPicPr>
        <p:blipFill>
          <a:blip r:embed="rId4" cstate="print"/>
          <a:srcRect r="24482" b="-2944"/>
          <a:stretch>
            <a:fillRect/>
          </a:stretch>
        </p:blipFill>
        <p:spPr bwMode="auto">
          <a:xfrm>
            <a:off x="152400" y="3882527"/>
            <a:ext cx="3962400" cy="297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91600" cy="6858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convinced Eve that she was missing the vital ingredient to a happy and fulfilled life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God doth know that in the day ye eat thereof, then your eyes shall be opened…”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world’s advertising promotes discontentment. It causes you to focus on what you do not have, and encourages instant gratification –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World’s philosophy – 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owe it to yourself</a:t>
            </a:r>
          </a:p>
          <a:p>
            <a:pPr>
              <a:buFont typeface="Wingdings"/>
              <a:buChar char="Ø"/>
            </a:pP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ou deserve it</a:t>
            </a:r>
          </a:p>
          <a:p>
            <a:pPr>
              <a:buFont typeface="Wingdings"/>
              <a:buChar char="Ø"/>
            </a:pP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ave it your way</a:t>
            </a:r>
          </a:p>
          <a:p>
            <a:pPr>
              <a:buFont typeface="Wingdings"/>
              <a:buChar char="Ø"/>
            </a:pP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ratify your wants now and make payments later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581400"/>
            <a:ext cx="2895600" cy="230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001000" cy="6477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tempted Eve to have an independent spirit, be your own boss, you can make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your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own decisions, you have equal rights with your husband and with God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“Ye shall be as gods…”</a:t>
            </a:r>
          </a:p>
          <a:p>
            <a:pPr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Note: Satan convinced her that if she were to eat the forbidden fruit, she would have all that she needed to become independent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“Submitting yourselves one to another in the fear of God.”</a:t>
            </a:r>
          </a:p>
          <a:p>
            <a:pPr>
              <a:buFont typeface="Arial" charset="0"/>
              <a:buChar char="•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world’s advertising promotes an independent spirit and encourages a person to do what is right in their own eyes. Live out your dreams and fantasies –</a:t>
            </a:r>
          </a:p>
          <a:p>
            <a:pPr>
              <a:buFont typeface="Arial" charset="0"/>
              <a:buChar char="•"/>
            </a:pPr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None/>
            </a:pP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834801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0"/>
            <a:ext cx="8686800" cy="685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8686800" cy="65532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wanted Eve to use her own human reasoning in making decisions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“Knowing good and evil…”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Worldly advertisers want people to rely on human reason, thus they flatter you into thinking that you can make choices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without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seeking God or counsel from others – </a:t>
            </a:r>
          </a:p>
          <a:p>
            <a:pPr>
              <a:buFont typeface="Wingdings"/>
              <a:buChar char="Ø"/>
            </a:pP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know what you want in life</a:t>
            </a:r>
          </a:p>
          <a:p>
            <a:pPr>
              <a:buFont typeface="Wingdings"/>
              <a:buChar char="Ø"/>
            </a:pP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can make your own decisions</a:t>
            </a:r>
          </a:p>
          <a:p>
            <a:pPr>
              <a:buFont typeface="Wingdings"/>
              <a:buChar char="Ø"/>
            </a:pP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have all the information you need</a:t>
            </a:r>
          </a:p>
          <a:p>
            <a:pPr>
              <a:buFont typeface="Wingdings"/>
              <a:buChar char="Ø"/>
            </a:pP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need to act NOW!</a:t>
            </a:r>
            <a:endParaRPr lang="en-US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1" y="3930004"/>
            <a:ext cx="2362200" cy="292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35406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600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effectively planted doubts in Eve’s mind and caused her to override her cautions in order to fulfill her desires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when the woman saw that the tree was good for food…”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Worldly advertisers know that people have cautions, so they attempt to cause you to reject your cautions by making you think that their product is a basic need –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Every one </a:t>
            </a: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eserves a little comfort                                    in life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need to just relax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can not get along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without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it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Everyone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needs – food, clothing, shelter,         recognition, companionship, love, acceptance, etc.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762000"/>
            <a:ext cx="3291106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839200" cy="6705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did not discuss with Eve the weak points of the forbidden fruit –  </a:t>
            </a:r>
          </a:p>
          <a:p>
            <a:pPr>
              <a:buNone/>
            </a:pP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Note: He  focused only on the false idea that Eve would not die by eating the fruit, but instead would experience a new dimension of life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“Ye shall not surely die…ye shall be as gods.”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world’s alluring advertising does the same thing – 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They do not tell you the weak points of their product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Example – Cigarettes satisfy!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Truth – Cigarettes are addictive and cause cancer!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914400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Importance of living on a budget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Making a choice to serve God rather      </a:t>
            </a:r>
          </a:p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than money or material possessions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Reasons for lack of funds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Establishing the tithe as a weekly     </a:t>
            </a:r>
          </a:p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reminder that everything we have  </a:t>
            </a:r>
          </a:p>
          <a:p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belongs to God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Giving to meet the needs of others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Knowing who not to give money to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The Law of the Harvest</a:t>
            </a:r>
          </a:p>
          <a:p>
            <a:pPr>
              <a:buFont typeface="Arial" charset="0"/>
              <a:buChar char="•"/>
            </a:pPr>
            <a:endParaRPr lang="en-US" sz="4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sz="4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sz="4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10600" cy="6705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appealed to the –</a:t>
            </a:r>
          </a:p>
          <a:p>
            <a:pPr>
              <a:buFont typeface="Wingdings"/>
              <a:buChar char="Ø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Lust of the flesh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“…good for food…”</a:t>
            </a:r>
          </a:p>
          <a:p>
            <a:pPr>
              <a:buFont typeface="Wingdings"/>
              <a:buChar char="Ø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Lust of the eyes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“…pleasant to the eyes…”</a:t>
            </a:r>
          </a:p>
          <a:p>
            <a:pPr>
              <a:buFont typeface="Wingdings"/>
              <a:buChar char="Ø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Pride of life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“…desired to make one wise.”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world uses these same appeals in their advertizing –</a:t>
            </a:r>
          </a:p>
          <a:p>
            <a:pPr>
              <a:buNone/>
            </a:pPr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Flesh = Pleasure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Eyes = Beauty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Pride = Desire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Wingdings"/>
              <a:buChar char="Ø"/>
            </a:pPr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t="22099" b="12972"/>
          <a:stretch>
            <a:fillRect/>
          </a:stretch>
        </p:blipFill>
        <p:spPr bwMode="auto">
          <a:xfrm>
            <a:off x="4495800" y="3810000"/>
            <a:ext cx="2743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810000"/>
            <a:ext cx="3657600" cy="271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352799"/>
            <a:ext cx="4191000" cy="33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How to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uild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ales Resistance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715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1. Expect salesmen to overrate their product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simple believeth every word: but the prudent man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looketh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well to his going.” (Proverbs 14:15)</a:t>
            </a:r>
          </a:p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2. Learn to be content and enjoy the possessions you have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substance of a diligent man is precious.” (Proverbs 12:27)</a:t>
            </a:r>
          </a:p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3. Build personal disciplines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“Strong men retain riches.” (Proverbs 11:16)</a:t>
            </a:r>
          </a:p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4. Develop a Biblical philosophy in life –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 man’s life consist not in the abundance of the things which he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possesseth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.” (Luke 12:15)</a:t>
            </a:r>
          </a:p>
          <a:p>
            <a:pPr>
              <a:buNone/>
            </a:pP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0" y="0"/>
            <a:ext cx="9144000" cy="5867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Gambling – Right or Wrong?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Violation of God’s Word results in financial loss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–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</a:t>
            </a:r>
            <a:r>
              <a:rPr lang="en-US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  <a:endParaRPr lang="en-US" sz="3600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The Wisdom of Solomon concerning finances –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(Proverbs)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Learning to live within your income –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Developing sales resistance -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4343400"/>
            <a:ext cx="8610600" cy="24006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b="1" i="1" dirty="0" smtClean="0"/>
              <a:t> </a:t>
            </a:r>
            <a:r>
              <a:rPr lang="en-US" sz="3000" b="1" i="1" dirty="0" smtClean="0"/>
              <a:t>“For </a:t>
            </a:r>
            <a:r>
              <a:rPr lang="en-US" sz="3000" b="1" i="1" dirty="0" smtClean="0"/>
              <a:t>the love of money is the root of all evil: which while some coveted after, they have erred from the faith, and pierced themselves through with many sorrows. </a:t>
            </a:r>
            <a:r>
              <a:rPr lang="en-US" sz="3000" b="1" i="1" u="sng" dirty="0" smtClean="0"/>
              <a:t>But </a:t>
            </a:r>
            <a:r>
              <a:rPr lang="en-US" sz="3000" b="1" i="1" u="sng" dirty="0" smtClean="0"/>
              <a:t>thou, O man of God, flee these </a:t>
            </a:r>
            <a:r>
              <a:rPr lang="en-US" sz="3000" b="1" i="1" u="sng" dirty="0" smtClean="0"/>
              <a:t>things.”</a:t>
            </a:r>
          </a:p>
          <a:p>
            <a:pPr algn="ctr"/>
            <a:r>
              <a:rPr lang="en-US" sz="3000" b="1" i="1" dirty="0" smtClean="0"/>
              <a:t> (I Timothy 6:10-11)</a:t>
            </a:r>
            <a:endParaRPr lang="en-US" sz="3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Two Kinds of People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Spenders</a:t>
            </a:r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Savers</a:t>
            </a:r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34368"/>
            <a:ext cx="3390900" cy="448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981200"/>
            <a:ext cx="2533650" cy="508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550282">
            <a:off x="415697" y="1358557"/>
            <a:ext cx="7622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“Go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the ant, thou sluggard; consider her ways, and be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wise: Which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having no guide, overseer, or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ruler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provideth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her meat in the summer, and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gathereth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her food in the harvest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.” (Proverbs 6:7-8)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27225" cy="177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810000"/>
            <a:ext cx="2803525" cy="255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876800"/>
            <a:ext cx="299432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3038" y="0"/>
            <a:ext cx="271096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3947"/>
            <a:ext cx="3476635" cy="264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 b="29329"/>
          <a:stretch>
            <a:fillRect/>
          </a:stretch>
        </p:blipFill>
        <p:spPr bwMode="auto">
          <a:xfrm>
            <a:off x="3733800" y="2743200"/>
            <a:ext cx="2362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440605"/>
            <a:ext cx="1956125" cy="241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3581400"/>
            <a:ext cx="167370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228600"/>
            <a:ext cx="2734803" cy="209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2646527"/>
            <a:ext cx="2740829" cy="392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88392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“He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that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loveth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silver shall not be satisfied with silver; nor he that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loveth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abundance with increase: this is also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vanity. When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goods increase, they are increased that eat them: and what good is there to the owners thereof, saving the beholding of them with their eyes?</a:t>
            </a:r>
          </a:p>
          <a:p>
            <a:pPr algn="ctr"/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sleep of a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labouring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man is sweet, whether he eat little or much: but the abundance of the rich will not suffer him to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sleep. There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is a sore evil which I have seen under the sun, namely, riches kept for the owners thereof to their hurt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But those riches perish by evil </a:t>
            </a:r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travail.” </a:t>
            </a:r>
          </a:p>
          <a:p>
            <a:pPr algn="ctr"/>
            <a:r>
              <a:rPr lang="en-US" sz="3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(Ecclesiastes 5:10-14)</a:t>
            </a:r>
            <a:endParaRPr lang="en-US" sz="34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123" name="Picture 3" descr="C:\Users\Ptr. Daniel White\Desktop\Bible pictures\Bible pictures Old Testament\Solomon\Solomon's glory 1366A-14-2C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228600"/>
            <a:ext cx="5486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</a:t>
            </a:r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what shall it profit a man, if he shall gain the whole world, </a:t>
            </a:r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and </a:t>
            </a:r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lose </a:t>
            </a:r>
            <a:endParaRPr lang="en-US" sz="54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his </a:t>
            </a:r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own soul</a:t>
            </a:r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?” </a:t>
            </a:r>
          </a:p>
          <a:p>
            <a:pPr algn="ctr"/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sz="5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Mark 8:36)</a:t>
            </a:r>
            <a:endParaRPr lang="en-US" sz="54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170" name="Picture 2" descr="C:\Users\Ptr. Daniel White\Desktop\Bible pictures\Jesus\homeless_yet_ruler_of_earth_and_sea_Jes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828800" y="-67962"/>
            <a:ext cx="5694680" cy="69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1788</Words>
  <Application>Microsoft Office PowerPoint</Application>
  <PresentationFormat>On-screen Show (4:3)</PresentationFormat>
  <Paragraphs>170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Two Kinds of People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Developing Sales Resistance  </vt:lpstr>
      <vt:lpstr> “By faith Moses, when he was come to years, refused to be called the son of Pharaoh's daughter; Choosing rather to suffer affliction with the people of God, than to enjoy the pleasures of sin for a season; Esteeming the reproach of Christ greater riches than the treasures in Egypt.”</vt:lpstr>
      <vt:lpstr>“And the cares of this world, and the deceitfulness of riches, and the lusts of other things entering in, choke the word, and it becometh unfruitful.”</vt:lpstr>
      <vt:lpstr>Sales Resistance Requires</vt:lpstr>
      <vt:lpstr>Sales Resistance  “Rejecting the powerful influence of alluring advertising”</vt:lpstr>
      <vt:lpstr>Satan’s Temptation of Eve</vt:lpstr>
      <vt:lpstr>If Eve could become discontent with all of this, how much more can we become discontent. Therefore we must identify and reject the subtle tactics of alluring advertising!</vt:lpstr>
      <vt:lpstr>How was Satan able to convince Eve to take the forbidden fruit?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How to Build Sales Resistance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Ptr. Daniel White</dc:creator>
  <cp:lastModifiedBy>Ptr. Daniel White</cp:lastModifiedBy>
  <cp:revision>41</cp:revision>
  <dcterms:created xsi:type="dcterms:W3CDTF">2009-10-06T11:49:05Z</dcterms:created>
  <dcterms:modified xsi:type="dcterms:W3CDTF">2009-10-21T21:53:41Z</dcterms:modified>
</cp:coreProperties>
</file>