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83" r:id="rId3"/>
    <p:sldId id="284" r:id="rId4"/>
    <p:sldId id="281" r:id="rId5"/>
    <p:sldId id="280" r:id="rId6"/>
    <p:sldId id="282" r:id="rId7"/>
    <p:sldId id="286" r:id="rId8"/>
    <p:sldId id="258" r:id="rId9"/>
    <p:sldId id="257" r:id="rId10"/>
    <p:sldId id="285" r:id="rId11"/>
    <p:sldId id="318" r:id="rId12"/>
    <p:sldId id="259" r:id="rId13"/>
    <p:sldId id="260" r:id="rId14"/>
    <p:sldId id="293" r:id="rId15"/>
    <p:sldId id="261" r:id="rId16"/>
    <p:sldId id="312" r:id="rId17"/>
    <p:sldId id="262" r:id="rId18"/>
    <p:sldId id="263" r:id="rId19"/>
    <p:sldId id="264" r:id="rId20"/>
    <p:sldId id="265" r:id="rId21"/>
    <p:sldId id="303" r:id="rId22"/>
    <p:sldId id="266" r:id="rId23"/>
    <p:sldId id="290" r:id="rId24"/>
    <p:sldId id="267" r:id="rId25"/>
    <p:sldId id="302" r:id="rId26"/>
    <p:sldId id="268" r:id="rId27"/>
    <p:sldId id="289" r:id="rId28"/>
    <p:sldId id="269" r:id="rId29"/>
    <p:sldId id="288" r:id="rId30"/>
    <p:sldId id="316" r:id="rId31"/>
    <p:sldId id="270" r:id="rId32"/>
    <p:sldId id="304" r:id="rId33"/>
    <p:sldId id="271" r:id="rId34"/>
    <p:sldId id="309" r:id="rId35"/>
    <p:sldId id="272" r:id="rId36"/>
    <p:sldId id="307" r:id="rId37"/>
    <p:sldId id="273" r:id="rId38"/>
    <p:sldId id="310" r:id="rId39"/>
    <p:sldId id="313" r:id="rId40"/>
    <p:sldId id="306" r:id="rId41"/>
    <p:sldId id="275" r:id="rId42"/>
    <p:sldId id="277" r:id="rId43"/>
    <p:sldId id="299" r:id="rId44"/>
    <p:sldId id="276" r:id="rId45"/>
    <p:sldId id="278" r:id="rId46"/>
    <p:sldId id="27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75" autoAdjust="0"/>
    <p:restoredTop sz="94595" autoAdjust="0"/>
  </p:normalViewPr>
  <p:slideViewPr>
    <p:cSldViewPr>
      <p:cViewPr varScale="1">
        <p:scale>
          <a:sx n="80" d="100"/>
          <a:sy n="80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3C20E-CD15-4BD6-900C-4ACF5FB30D1D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7AA85-9B7D-4237-84DD-F0EFFAAD70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31: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AA85-9B7D-4237-84DD-F0EFFAAD70D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842F-CFB1-4A47-A660-933D59E97F0A}" type="datetimeFigureOut">
              <a:rPr lang="en-US" smtClean="0"/>
              <a:pPr/>
              <a:t>8/19/2009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1F76E-BD8E-4AA7-A052-CA1B08B5D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Ptr. Daniel White\Desktop\Prophecy pictures\prophecy pictures\riches materal pos. plesures, worldly\Stock-Market-History-DJ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9025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45720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ye shall know the truth and the truth shall make you free.” (John 8:32)</a:t>
            </a:r>
            <a:endParaRPr lang="en-US" sz="3600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590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 does it mean to be </a:t>
            </a:r>
          </a:p>
          <a:p>
            <a:pPr algn="ctr"/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financially  free?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914401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Financial Freedom</a:t>
            </a:r>
          </a:p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(Part 10)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Desktop\Bible pictures\Bible pictures Old Testament\Solomon\Sol &amp; Queen of Sheba\1487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"/>
            <a:ext cx="2438400" cy="322334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6553200" cy="3124200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“Bow down thine ear, and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hear the words of the wise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apply thine heart unto my knowledge. For it is a pleasant thing if thou keep them within thee;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thy trust may be in the Lord. </a:t>
            </a:r>
            <a:endParaRPr lang="en-US" sz="36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276600"/>
            <a:ext cx="9144000" cy="4038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I have made known to thee this day, even to thee. Have not I written to thee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excellent things in counsels and knowledge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, that I might make thee know the certainty of the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words of truth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, that thou mightest answer the words of truth to them that send thee.”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86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blessing of the LORD, it </a:t>
            </a:r>
            <a:r>
              <a:rPr lang="en-US" sz="48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maketh</a:t>
            </a:r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rich, and he </a:t>
            </a:r>
            <a:r>
              <a:rPr lang="en-US" sz="48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addeth</a:t>
            </a:r>
            <a:r>
              <a:rPr lang="en-US" sz="48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no sorrow with it.” Proverbs 10:22</a:t>
            </a:r>
            <a:endParaRPr lang="en-US" sz="48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4" name="Picture 2" descr="C:\Users\Ptr. Daniel White\Desktop\Bible pictures\faces\234074_res4_crying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2466898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Ptr. Daniel White\Desktop\Bible pictures\faces\01stox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124200"/>
            <a:ext cx="4855610" cy="3324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-312" b="28302"/>
          <a:stretch>
            <a:fillRect/>
          </a:stretch>
        </p:blipFill>
        <p:spPr bwMode="auto">
          <a:xfrm>
            <a:off x="3733800" y="2514600"/>
            <a:ext cx="51816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b="26316"/>
          <a:stretch>
            <a:fillRect/>
          </a:stretch>
        </p:blipFill>
        <p:spPr bwMode="auto">
          <a:xfrm>
            <a:off x="228600" y="2514600"/>
            <a:ext cx="29718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Being immoral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5:3-13)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91000" y="1828800"/>
            <a:ext cx="4495800" cy="4572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“Lest strangers be filled with thy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welath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; and thy labors be in the house of a stranger. And thou mourn at the last, when thy flesh and thy body are consumed.”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81000" y="1676400"/>
            <a:ext cx="3600450" cy="489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Spending too much time sleeping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4000" i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6:10-11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4191000"/>
            <a:ext cx="8839200" cy="2667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“Yet a little sleep, a little slumber, a little folding of the hands to sleep: So shall thy poverty come as one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traveleth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thy want as an armed man.”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515270" cy="233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524000"/>
            <a:ext cx="3657600" cy="242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11890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Good Housewife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31:10-31)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2438400" cy="196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34200" y="0"/>
            <a:ext cx="2209800" cy="203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981200"/>
            <a:ext cx="5867400" cy="463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Getting money by doing evil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10:3)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50292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Lord will not suffer the soul of the righteous to famish: but he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casteth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away the substance of the wicked.”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752600"/>
            <a:ext cx="2952750" cy="48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6934200" cy="6705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“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false balance is an abomination to the Lord: but a just weight is his delight.” – 11:1</a:t>
            </a:r>
          </a:p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“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Divers weights, and divers measures, both of them are alike abomination to the Lord.” – 20:10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0230" y="3657600"/>
            <a:ext cx="4594124" cy="30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Failing to be diligent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10:4)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10200" y="2514600"/>
            <a:ext cx="3581400" cy="434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“He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becometh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poor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dealeth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with a slack hand.”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5344030" cy="366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Co-signing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6:1-5)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67200" y="1828800"/>
            <a:ext cx="4876800" cy="5029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“Thou art snare with the words of thy mouth, thou art taken with the words of thy mouth…Deliver thyself as a roe from the hand of the hunter, and as a bird from the hand of the fowler.”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40106" t="10424" r="530" b="530"/>
          <a:stretch>
            <a:fillRect/>
          </a:stretch>
        </p:blipFill>
        <p:spPr bwMode="auto">
          <a:xfrm>
            <a:off x="914400" y="1905000"/>
            <a:ext cx="3098800" cy="4648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Having a stingy attitude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11:24)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67400" y="3352800"/>
            <a:ext cx="3276600" cy="3505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“There is that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withholdeth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more than is meet, but it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tendeth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poverty.”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218" name="Picture 2" descr="C:\Users\Ptr. Daniel White\Desktop\Bible pictures\riches materal pos. plesures, worldly\1 Dad's Pix (6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90600"/>
            <a:ext cx="2286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Ptr. Daniel White\Desktop\Bible pictures\riches materal pos. plesures, worldly\71014_MoneyHappiness_vl-vertic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743200"/>
            <a:ext cx="2857500" cy="383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C:\Users\Ptr. Daniel White\Desktop\Bible pictures\riches materal pos. plesures, worldly\greed (2)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3733800" y="1981200"/>
            <a:ext cx="2128515" cy="3197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Biblical principles of Stewardship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What the Bible teaches about borrowing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sting of interest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Establishing scriptural convictions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Developing a giving spirit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What it means to be financially free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4802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Review: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28600"/>
            <a:ext cx="3352800" cy="145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Provoking your family to anger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11:29)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4" name="Picture 2" descr="C:\Users\Ptr. Daniel White\Desktop\Bible pictures\Marriage\argu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3654651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 descr="C:\Users\Ptr. Daniel White\Desktop\Bible pictures\faces\pd_angry_teen_070622_m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048000"/>
            <a:ext cx="4339625" cy="2695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60960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that is greedy of gain </a:t>
            </a:r>
            <a:r>
              <a:rPr lang="en-US" sz="40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troubleth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his own house.” – 15:27</a:t>
            </a:r>
          </a:p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“Better is a dinner of herbs where love is, than a stalled ox and hatred therewith.” – 15:17</a:t>
            </a:r>
          </a:p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“Better is a dry morsel, and quietness therewith, than a house full of sacrifices with strife.” – 17:1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Getting money without labor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13:11)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752600"/>
            <a:ext cx="3600450" cy="47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66850"/>
            <a:ext cx="57721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6294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“Wealth gotten by vanity shall be diminished: but he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gathereth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by labor shall increase.” – 13:11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desire of the slothful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killeth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him; for his hands refuse to labor.” – 21:25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“In all labor there is profit.” – 14:23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 good name is rather to be chosen than great riches.” 22:1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“By humility and the fear of the Lord are riches, and honor and life.” 22:4</a:t>
            </a:r>
          </a:p>
          <a:p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Ptr. Daniel White\Desktop\Bible pictures\faces\scan0029 (3)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3498"/>
          <a:stretch>
            <a:fillRect/>
          </a:stretch>
        </p:blipFill>
        <p:spPr bwMode="auto">
          <a:xfrm>
            <a:off x="2514600" y="1447800"/>
            <a:ext cx="3962400" cy="518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Refusing to listen to reproofs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13:18)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146" name="Picture 2" descr="C:\Users\Ptr. Daniel White\Desktop\Bible pictures\Courtship\betrayed____by_Miss_Deathwis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09361">
            <a:off x="5761376" y="1816877"/>
            <a:ext cx="3592396" cy="348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66850"/>
            <a:ext cx="25146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915400" cy="65532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“Poverty and shame shall be to him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refuseth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instruction, but he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regardeth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reproof shall be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honoured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– 13:18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“Turn you at my reproof…Because I have called, and ye refused…Ye have set 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nought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all my counsel, and would none of my reproof: I also will laugh at your calamity; I will mock when your fear cometh…Then shall they call upon me, but I will not answer; they shall seek me early, but they shall not find me.” – 1:23-28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Talking too much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14:23)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2" name="Picture 2" descr="C:\Users\Ptr. Daniel White\Desktop\Bible pictures\Courtship\scan0007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1447800"/>
            <a:ext cx="2667000" cy="4811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Ptr. Daniel White\Desktop\Bible pictures\Courtship\whispering-small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2819400" y="2438400"/>
            <a:ext cx="37338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Ptr. Daniel White\Desktop\Bible pictures\Courtship\scan0019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6705600" y="1524000"/>
            <a:ext cx="2438400" cy="4750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“In all labor there is profit: but the talk of the lips tendeth only to penury (impoverishment).” - 14:23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“Be not thou envious against evil men, neither desire to be with them. For their heart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studieth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destruction, and their lips talk of mischief.” 24:1-2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mouth of the foolish is a rod of pride.” – 14:3</a:t>
            </a:r>
          </a:p>
          <a:p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Mouth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= 50 times</a:t>
            </a:r>
          </a:p>
          <a:p>
            <a:r>
              <a:rPr lang="en-US" sz="3600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Lips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= 42 times</a:t>
            </a:r>
          </a:p>
          <a:p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Being slothful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19:15)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665602"/>
            <a:ext cx="3981450" cy="519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“Slothfulness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casteth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into a deep sleep; and an idle soul shall suffer hunger.” – 19:15</a:t>
            </a:r>
          </a:p>
          <a:p>
            <a:pPr>
              <a:buFont typeface="Arial" charset="0"/>
              <a:buChar char="•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slothful man hideth his hand in his bosom, and will not so much as bring it to his mouth again.” – 19:24</a:t>
            </a:r>
          </a:p>
          <a:p>
            <a:pPr>
              <a:buFont typeface="Arial" charset="0"/>
              <a:buChar char="•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that is slothful in his work is brother to him that is a great waster.” – 18:9</a:t>
            </a:r>
          </a:p>
          <a:p>
            <a:pPr>
              <a:buFont typeface="Arial" charset="0"/>
              <a:buChar char="•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“Drowsiness shall clothe a man with rags.” – 22:21</a:t>
            </a:r>
          </a:p>
          <a:p>
            <a:pPr>
              <a:buFont typeface="Arial" charset="0"/>
              <a:buChar char="•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“Go to the ant, thou sluggard: consider her ways, and be wise.” – 6:6</a:t>
            </a:r>
          </a:p>
          <a:p>
            <a:pPr>
              <a:buFont typeface="Arial" charset="0"/>
              <a:buChar char="•"/>
            </a:pP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Importance of living on a budget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Making a choice to serve God rather      </a:t>
            </a:r>
          </a:p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than money or material possessions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Reasons for lack of funds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Establishing the tithe as a weekly     </a:t>
            </a:r>
          </a:p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reminder that everything we have  </a:t>
            </a:r>
          </a:p>
          <a:p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belongs to God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Giving to meet the needs of others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Knowing who not to give money to</a:t>
            </a:r>
          </a:p>
          <a:p>
            <a:pPr>
              <a:buFont typeface="Arial" charset="0"/>
              <a:buChar char="•"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Law of the Harvest</a:t>
            </a:r>
          </a:p>
          <a:p>
            <a:pPr>
              <a:buFont typeface="Arial" charset="0"/>
              <a:buChar char="•"/>
            </a:pPr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4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Rejecting the cry of the poor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21:13)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42" name="Picture 2" descr="C:\Users\Ptr. Daniel White\Desktop\Bible pictures\Persecution and suffering, poverity\1 Dad's Pix (1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00200"/>
            <a:ext cx="3543300" cy="2657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Ptr. Daniel White\Desktop\Bible pictures\Persecution and suffering, poverity\1 Dad's Pix (21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676400"/>
            <a:ext cx="2381250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Ptr. Daniel White\Desktop\Bible pictures\Persecution and suffering, poverity\pover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657600"/>
            <a:ext cx="4113251" cy="293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10400"/>
          </a:xfrm>
        </p:spPr>
        <p:txBody>
          <a:bodyPr>
            <a:normAutofit fontScale="92500"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“Whosoever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stoppeth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his ears at the cry of the poor, he also shall cry himself, but shall not be heard.” – 21:13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“There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 he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scattereth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and yet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inceaseth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; and there is he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withholdeth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more than is meet, but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tendeth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poverty.” – 11:24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righteous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considereth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the cause of the poor: but the wicked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regardeth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not to know it.” – 29:7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“There is a generation, whose teeth are as swords, and their jaw teeth as knives, to devour the poor from off the earth, and the needy from among men.”  - 30:14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Loving Pleasure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21:7)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1269" name="Picture 5" descr="C:\Users\Ptr. Daniel White\Desktop\Bible pictures\riches materal pos. plesures, worldly\1119074313_bru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3352800" cy="264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C:\Users\Ptr. Daniel White\Desktop\Bible pictures\riches materal pos. plesures, worldly\j0422472-main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571023"/>
            <a:ext cx="2450430" cy="367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3" name="Picture 9" descr="C:\Users\Ptr. Daniel White\Desktop\Bible pictures\riches materal pos. plesures, worldly\boats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0"/>
            <a:ext cx="3471863" cy="2617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:\Users\Ptr. Daniel White\Desktop\Bible pictures\riches materal pos. plesures, worldly\casino-gambl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6467" y="2286000"/>
            <a:ext cx="3944298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C:\Users\Ptr. Daniel White\Desktop\Bible pictures\riches materal pos. plesures, worldly\laplaya-beach-and-golf-resort-dining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4224984"/>
            <a:ext cx="2852046" cy="249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“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Labor not to be rich. Wilt thou set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thine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eyes upon that which is not? For riches certainly make themselves wings; they fly away as an eagle toward heaven. Eat thou not the bread of him that hath an evil eye, neither desire thou his dainty meats. For as he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thinketh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in his heart, so is he: Eat and drink,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saith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he to thee; but his heart is not with thee. The morsel which thou hast eaten shall thou vomit up.” – 23:4-8</a:t>
            </a:r>
          </a:p>
          <a:p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3887"/>
            <a:ext cx="8229600" cy="657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0"/>
            <a:ext cx="8534400" cy="691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Loving wine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21:17)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3416816" cy="41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829" y="1524000"/>
            <a:ext cx="3121171" cy="36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383255"/>
            <a:ext cx="2286000" cy="425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 lnSpcReduction="10000"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“Look not thou upon the wine when it is red, when it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giveth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his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colour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in the cup, when it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moveth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itself aright. At the last it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biteth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like a serpent, and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stingeth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like an adder.” – 23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:     31-32</a:t>
            </a: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“Wine is a mocker, and strong drink is raging and whosoever is deceived thereby is not wise.” – 20:1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“It is not for kings to drink wine, nor for princes strong drink. Lest they drink and forget the law, and pervert the judgment.” – 31:4-5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“Be not among winebibbers.” -23:20</a:t>
            </a:r>
          </a:p>
          <a:p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Giving to the rich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22:16)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4" descr="C:\Users\Ptr. Daniel White\Desktop\Bible pictures\riches materal pos. plesures, worldly\17340_04 Barney Billiona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905000"/>
            <a:ext cx="3657600" cy="506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38566">
            <a:off x="730699" y="1424837"/>
            <a:ext cx="3376410" cy="466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“Wealth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maketh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many friends.” – 19:4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poor is hated even of his own neighbor: but the rich hath many friends.” – 14:20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“Envy not the oppressor, and choose none of his ways – 3:31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“There shall be no reward to the evil man; the candle of the wicked shall be put out.” – 24:20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“The rich man’s wealth is his strong city, and as a high wall in his own conceit.” 18:11</a:t>
            </a:r>
          </a:p>
          <a:p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that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hasteth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to be rich hath an evil eye, and </a:t>
            </a:r>
            <a:r>
              <a:rPr lang="en-US" sz="3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considereth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not that poverty shall come upon him.” – 28:22</a:t>
            </a:r>
          </a:p>
          <a:p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Overeating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23:21)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0"/>
            <a:ext cx="3375283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81000"/>
            <a:ext cx="2375849" cy="1578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0"/>
            <a:ext cx="1724025" cy="258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"/>
            <a:ext cx="228169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362200"/>
            <a:ext cx="1924824" cy="4289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will purpose to work towards gaining and maintaining financial freedom according to Biblical principles.”</a:t>
            </a:r>
          </a:p>
          <a:p>
            <a:endParaRPr lang="en-US" sz="4000" i="1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hereby acknowledge that any funds that I have or will receive are from God’s hand and must be earned and managed according to the principles of His Word.”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“Glutton shall come to poverty.” – 23:21</a:t>
            </a:r>
          </a:p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“Be not among riotous eaters of flesh.” – 23:20</a:t>
            </a:r>
          </a:p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“Put a knife to thy throat, if thou be a man given to appetite.” – 23:2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Charging usury on loans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28:8)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76400"/>
            <a:ext cx="43434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that by usury and unjust gain </a:t>
            </a:r>
            <a:r>
              <a:rPr lang="en-US" sz="40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increaseth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his substance, he 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hall gather it for him that will pity the poor.”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81555"/>
            <a:ext cx="3505200" cy="527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 l="8917" r="32484" b="5653"/>
          <a:stretch>
            <a:fillRect/>
          </a:stretch>
        </p:blipFill>
        <p:spPr bwMode="auto">
          <a:xfrm>
            <a:off x="0" y="1524000"/>
            <a:ext cx="43434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Following vain persons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28:19)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5460">
            <a:off x="364668" y="1672154"/>
            <a:ext cx="3880835" cy="249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Ptr. Daniel White\Desktop\Bible pictures\Courtship\scan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8761">
            <a:off x="4409957" y="1562763"/>
            <a:ext cx="3863975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Ptr. Daniel White\Desktop\Bible pictures\faces\1 Dad's Pix (64).jp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 rot="496717">
            <a:off x="5276236" y="3584041"/>
            <a:ext cx="2414518" cy="360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222868"/>
            <a:ext cx="2160249" cy="263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63246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“He that </a:t>
            </a:r>
            <a:r>
              <a:rPr lang="en-US" sz="40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followeth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vain persons is void of understanding.” –  12:11</a:t>
            </a:r>
          </a:p>
          <a:p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“My son when sinners entice thee, consent thou not…cast in thy lot among us; let us all have one purse. My son, walk not thou in the way with them; refrain thy foot from their path. For their feet run to evil…So are the ways of every one that is greedy of gain.” – 1:10-19 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Trying to get rich quick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28:20, 22)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1507" name="Picture 3" descr="C:\Users\Ptr. Daniel White\Documents\My Scans\2009-07 (Jul)\scan000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10000"/>
          </a:blip>
          <a:srcRect t="3088" r="7407" b="1173"/>
          <a:stretch>
            <a:fillRect/>
          </a:stretch>
        </p:blipFill>
        <p:spPr bwMode="auto">
          <a:xfrm>
            <a:off x="2438400" y="1981200"/>
            <a:ext cx="394138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90654">
            <a:off x="541514" y="1875132"/>
            <a:ext cx="2894577" cy="233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3412">
            <a:off x="6078126" y="1624087"/>
            <a:ext cx="2019717" cy="350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981200"/>
            <a:ext cx="4953000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Review:</a:t>
            </a:r>
            <a:endParaRPr lang="en-US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9144000" cy="51816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Being immoral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5:3-10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Spending too much time sleeping –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6:11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Getting money by doing evil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10:3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Failing to be diligent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10:4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Co-signing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11:15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Having a stingy attitude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11:24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Provoking your family to anger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11:29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Getting money without labor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13:11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2290" name="Picture 2" descr="C:\Users\Ptr. Daniel White\Desktop\Bible pictures\faces\scan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8600"/>
            <a:ext cx="2743200" cy="2092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Refusing to listen to reproofs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13:18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Talking too much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14:23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Being slothful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19:15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Rejecting the cry of the poor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21:13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Loving pleasure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21:17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Loving wine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21:17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Giving to the rich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22:16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Overeating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23:21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Charging usury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28:8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Following vain persons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28:19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Trying to get rich quick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28:22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3314" name="Picture 2" descr="C:\Users\Ptr. Daniel White\Desktop\Bible pictures\Praying\14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590800"/>
            <a:ext cx="2438400" cy="343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8768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this point on I will purpose to faithfully pay my tithe to my local Church.”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28601"/>
            <a:ext cx="899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accept full responsibility for the financial problems and pressures that I am facing. I realize that many of these are God’s reproof for violating His financial principles. I will learn the reason for these reproofs and take the proper Scriptural steps to resolve them.”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“From this point on I will purpose in my heart to be open to the promptings of</a:t>
            </a:r>
          </a:p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Holy Spirit in the area of giving.”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1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will prayerfully consider how the Law of the Harvest applies to my personal finances.”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25397"/>
          <a:stretch>
            <a:fillRect/>
          </a:stretch>
        </p:blipFill>
        <p:spPr bwMode="auto">
          <a:xfrm>
            <a:off x="0" y="4514850"/>
            <a:ext cx="48006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514850"/>
            <a:ext cx="48768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228600"/>
            <a:ext cx="8915400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Galatians 6:7-9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We reap what we sow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We reap where we sow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We reap in proportion to what we sow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We reap in another season than which we sow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066800"/>
            <a:ext cx="24660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Desktop\Bible pictures\Bible pictures Old Testament\Solomon\Baby Judgment\Solomon's Wise Judgement 1197-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0292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886200" cy="6583362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Wisdom of Solomon Concerning Finances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</a:t>
            </a:r>
            <a:r>
              <a:rPr lang="en-US" i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</a:t>
            </a: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iolations of God’s Word bring financial loss.” </a:t>
            </a:r>
            <a:b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(Proverbs)</a:t>
            </a:r>
            <a:endParaRPr lang="en-US" i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Desktop\Bible pictures\Bible pictures Old Testament\Solomon\Solomon asking for wisdom 1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06963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5400" y="274638"/>
            <a:ext cx="3886200" cy="658336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 have given thee a wise and understanding heart; so that there was none like thee before thee, neither after thee shall any arise like unto thee…”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3093</TotalTime>
  <Words>1881</Words>
  <Application>Microsoft Office PowerPoint</Application>
  <PresentationFormat>On-screen Show (4:3)</PresentationFormat>
  <Paragraphs>179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The Wisdom of Solomon Concerning Finances  “Violations of God’s Word bring financial loss.”  (Proverbs)</vt:lpstr>
      <vt:lpstr>“I have given thee a wise and understanding heart; so that there was none like thee before thee, neither after thee shall any arise like unto thee…”</vt:lpstr>
      <vt:lpstr>“Bow down thine ear, and hear the words of the wise, and apply thine heart unto my knowledge. For it is a pleasant thing if thou keep them within thee; That thy trust may be in the Lord. </vt:lpstr>
      <vt:lpstr>Slide 11</vt:lpstr>
      <vt:lpstr>Being immoral (Proverbs 5:3-13)</vt:lpstr>
      <vt:lpstr>Spending too much time sleeping (Proverbs 6:10-11)</vt:lpstr>
      <vt:lpstr>A Good Housewife (Proverbs 31:10-31)</vt:lpstr>
      <vt:lpstr>Getting money by doing evil (Proverbs 10:3)</vt:lpstr>
      <vt:lpstr>Slide 16</vt:lpstr>
      <vt:lpstr>Failing to be diligent  (Proverbs 10:4)</vt:lpstr>
      <vt:lpstr>Co-signing  (Proverbs 6:1-5)</vt:lpstr>
      <vt:lpstr>Having a stingy attitude (Proverbs 11:24)</vt:lpstr>
      <vt:lpstr>Provoking your family to anger (Proverbs 11:29)</vt:lpstr>
      <vt:lpstr>Slide 21</vt:lpstr>
      <vt:lpstr>Getting money without labor (Proverbs 13:11)</vt:lpstr>
      <vt:lpstr>Slide 23</vt:lpstr>
      <vt:lpstr>Refusing to listen to reproofs (Proverbs 13:18)</vt:lpstr>
      <vt:lpstr>Slide 25</vt:lpstr>
      <vt:lpstr>Talking too much (Proverbs 14:23)</vt:lpstr>
      <vt:lpstr>Slide 27</vt:lpstr>
      <vt:lpstr>Being slothful (Proverbs 19:15)</vt:lpstr>
      <vt:lpstr>Slide 29</vt:lpstr>
      <vt:lpstr>Slide 30</vt:lpstr>
      <vt:lpstr>Rejecting the cry of the poor (Proverbs 21:13)</vt:lpstr>
      <vt:lpstr>Slide 32</vt:lpstr>
      <vt:lpstr>Loving Pleasure (Proverbs 21:7)</vt:lpstr>
      <vt:lpstr>Slide 34</vt:lpstr>
      <vt:lpstr>Loving wine (Proverbs 21:17)</vt:lpstr>
      <vt:lpstr>Slide 36</vt:lpstr>
      <vt:lpstr>Giving to the rich (Proverbs 22:16)</vt:lpstr>
      <vt:lpstr>Slide 38</vt:lpstr>
      <vt:lpstr>Overeating (Proverbs 23:21)</vt:lpstr>
      <vt:lpstr>Slide 40</vt:lpstr>
      <vt:lpstr>Charging usury on loans (Proverbs 28:8)</vt:lpstr>
      <vt:lpstr>Following vain persons (Proverbs 28:19)</vt:lpstr>
      <vt:lpstr>Slide 43</vt:lpstr>
      <vt:lpstr>Trying to get rich quick (Proverbs 28:20, 22)</vt:lpstr>
      <vt:lpstr>Review:</vt:lpstr>
      <vt:lpstr>Slide 46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Ptr. Daniel White</dc:creator>
  <cp:lastModifiedBy>Ptr. Daniel White</cp:lastModifiedBy>
  <cp:revision>87</cp:revision>
  <dcterms:created xsi:type="dcterms:W3CDTF">2009-07-01T15:52:59Z</dcterms:created>
  <dcterms:modified xsi:type="dcterms:W3CDTF">2009-08-20T07:42:45Z</dcterms:modified>
</cp:coreProperties>
</file>