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58" r:id="rId3"/>
    <p:sldId id="262" r:id="rId4"/>
    <p:sldId id="263" r:id="rId5"/>
    <p:sldId id="264" r:id="rId6"/>
    <p:sldId id="259" r:id="rId7"/>
    <p:sldId id="266" r:id="rId8"/>
    <p:sldId id="267" r:id="rId9"/>
    <p:sldId id="265" r:id="rId10"/>
    <p:sldId id="260" r:id="rId11"/>
    <p:sldId id="261" r:id="rId12"/>
    <p:sldId id="268" r:id="rId13"/>
    <p:sldId id="280" r:id="rId14"/>
    <p:sldId id="281" r:id="rId15"/>
    <p:sldId id="287" r:id="rId16"/>
    <p:sldId id="275" r:id="rId17"/>
    <p:sldId id="269" r:id="rId18"/>
    <p:sldId id="271" r:id="rId19"/>
    <p:sldId id="270" r:id="rId20"/>
    <p:sldId id="273" r:id="rId21"/>
    <p:sldId id="274" r:id="rId22"/>
    <p:sldId id="279" r:id="rId23"/>
    <p:sldId id="276" r:id="rId24"/>
    <p:sldId id="277" r:id="rId25"/>
    <p:sldId id="278" r:id="rId26"/>
    <p:sldId id="283" r:id="rId27"/>
    <p:sldId id="285" r:id="rId28"/>
    <p:sldId id="286" r:id="rId29"/>
    <p:sldId id="28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20" d="100"/>
          <a:sy n="120" d="100"/>
        </p:scale>
        <p:origin x="14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E5C48-BAA1-48AC-89B7-014C68D13FC8}" type="datetimeFigureOut">
              <a:rPr lang="en-US" smtClean="0"/>
              <a:t>4/17/2017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2C8A54-6A15-4A0B-8BDB-61E046E79FB6}" type="slidenum">
              <a:rPr lang="en-US" smtClean="0"/>
              <a:t>‹#›</a:t>
            </a:fld>
            <a:endParaRPr lang="en-US"/>
          </a:p>
        </p:txBody>
      </p:sp>
    </p:spTree>
    <p:extLst>
      <p:ext uri="{BB962C8B-B14F-4D97-AF65-F5344CB8AC3E}">
        <p14:creationId xmlns:p14="http://schemas.microsoft.com/office/powerpoint/2010/main" val="3002873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E4FA59-286A-4C29-8EE3-369D6E09EB1B}" type="slidenum">
              <a:rPr lang="en-US" smtClean="0"/>
              <a:pPr/>
              <a:t>17</a:t>
            </a:fld>
            <a:endParaRPr lang="en-US" dirty="0"/>
          </a:p>
        </p:txBody>
      </p:sp>
    </p:spTree>
    <p:extLst>
      <p:ext uri="{BB962C8B-B14F-4D97-AF65-F5344CB8AC3E}">
        <p14:creationId xmlns:p14="http://schemas.microsoft.com/office/powerpoint/2010/main" val="1313394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599F64-CE3B-483D-98B3-325B15415607}" type="slidenum">
              <a:rPr lang="en-US" smtClean="0"/>
              <a:pPr/>
              <a:t>23</a:t>
            </a:fld>
            <a:endParaRPr lang="en-US" dirty="0"/>
          </a:p>
        </p:txBody>
      </p:sp>
    </p:spTree>
    <p:extLst>
      <p:ext uri="{BB962C8B-B14F-4D97-AF65-F5344CB8AC3E}">
        <p14:creationId xmlns:p14="http://schemas.microsoft.com/office/powerpoint/2010/main" val="2909537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599F64-CE3B-483D-98B3-325B15415607}" type="slidenum">
              <a:rPr lang="en-US" smtClean="0"/>
              <a:pPr/>
              <a:t>24</a:t>
            </a:fld>
            <a:endParaRPr lang="en-US" dirty="0"/>
          </a:p>
        </p:txBody>
      </p:sp>
    </p:spTree>
    <p:extLst>
      <p:ext uri="{BB962C8B-B14F-4D97-AF65-F5344CB8AC3E}">
        <p14:creationId xmlns:p14="http://schemas.microsoft.com/office/powerpoint/2010/main" val="248782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599F64-CE3B-483D-98B3-325B15415607}" type="slidenum">
              <a:rPr lang="en-US" smtClean="0"/>
              <a:pPr/>
              <a:t>25</a:t>
            </a:fld>
            <a:endParaRPr lang="en-US" dirty="0"/>
          </a:p>
        </p:txBody>
      </p:sp>
    </p:spTree>
    <p:extLst>
      <p:ext uri="{BB962C8B-B14F-4D97-AF65-F5344CB8AC3E}">
        <p14:creationId xmlns:p14="http://schemas.microsoft.com/office/powerpoint/2010/main" val="939215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9184B6-D47B-42F3-8721-9F4950F270E8}" type="slidenum">
              <a:rPr lang="en-US" smtClean="0"/>
              <a:pPr/>
              <a:t>28</a:t>
            </a:fld>
            <a:endParaRPr lang="en-US"/>
          </a:p>
        </p:txBody>
      </p:sp>
    </p:spTree>
    <p:extLst>
      <p:ext uri="{BB962C8B-B14F-4D97-AF65-F5344CB8AC3E}">
        <p14:creationId xmlns:p14="http://schemas.microsoft.com/office/powerpoint/2010/main" val="303198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3F324B-9883-45BE-90C9-0566AD9B5E87}"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B9719-B11E-4F7D-A072-9CE6DC3BAD48}" type="slidenum">
              <a:rPr lang="en-US" smtClean="0"/>
              <a:t>‹#›</a:t>
            </a:fld>
            <a:endParaRPr lang="en-US"/>
          </a:p>
        </p:txBody>
      </p:sp>
    </p:spTree>
    <p:extLst>
      <p:ext uri="{BB962C8B-B14F-4D97-AF65-F5344CB8AC3E}">
        <p14:creationId xmlns:p14="http://schemas.microsoft.com/office/powerpoint/2010/main" val="215341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3F324B-9883-45BE-90C9-0566AD9B5E87}"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B9719-B11E-4F7D-A072-9CE6DC3BAD48}" type="slidenum">
              <a:rPr lang="en-US" smtClean="0"/>
              <a:t>‹#›</a:t>
            </a:fld>
            <a:endParaRPr lang="en-US"/>
          </a:p>
        </p:txBody>
      </p:sp>
    </p:spTree>
    <p:extLst>
      <p:ext uri="{BB962C8B-B14F-4D97-AF65-F5344CB8AC3E}">
        <p14:creationId xmlns:p14="http://schemas.microsoft.com/office/powerpoint/2010/main" val="168321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3F324B-9883-45BE-90C9-0566AD9B5E87}"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B9719-B11E-4F7D-A072-9CE6DC3BAD48}" type="slidenum">
              <a:rPr lang="en-US" smtClean="0"/>
              <a:t>‹#›</a:t>
            </a:fld>
            <a:endParaRPr lang="en-US"/>
          </a:p>
        </p:txBody>
      </p:sp>
    </p:spTree>
    <p:extLst>
      <p:ext uri="{BB962C8B-B14F-4D97-AF65-F5344CB8AC3E}">
        <p14:creationId xmlns:p14="http://schemas.microsoft.com/office/powerpoint/2010/main" val="75357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3F324B-9883-45BE-90C9-0566AD9B5E87}"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B9719-B11E-4F7D-A072-9CE6DC3BAD48}" type="slidenum">
              <a:rPr lang="en-US" smtClean="0"/>
              <a:t>‹#›</a:t>
            </a:fld>
            <a:endParaRPr lang="en-US"/>
          </a:p>
        </p:txBody>
      </p:sp>
    </p:spTree>
    <p:extLst>
      <p:ext uri="{BB962C8B-B14F-4D97-AF65-F5344CB8AC3E}">
        <p14:creationId xmlns:p14="http://schemas.microsoft.com/office/powerpoint/2010/main" val="387455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3F324B-9883-45BE-90C9-0566AD9B5E87}"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B9719-B11E-4F7D-A072-9CE6DC3BAD48}" type="slidenum">
              <a:rPr lang="en-US" smtClean="0"/>
              <a:t>‹#›</a:t>
            </a:fld>
            <a:endParaRPr lang="en-US"/>
          </a:p>
        </p:txBody>
      </p:sp>
    </p:spTree>
    <p:extLst>
      <p:ext uri="{BB962C8B-B14F-4D97-AF65-F5344CB8AC3E}">
        <p14:creationId xmlns:p14="http://schemas.microsoft.com/office/powerpoint/2010/main" val="297848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3F324B-9883-45BE-90C9-0566AD9B5E87}" type="datetimeFigureOut">
              <a:rPr lang="en-US" smtClean="0"/>
              <a:t>4/17/2017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B9719-B11E-4F7D-A072-9CE6DC3BAD48}" type="slidenum">
              <a:rPr lang="en-US" smtClean="0"/>
              <a:t>‹#›</a:t>
            </a:fld>
            <a:endParaRPr lang="en-US"/>
          </a:p>
        </p:txBody>
      </p:sp>
    </p:spTree>
    <p:extLst>
      <p:ext uri="{BB962C8B-B14F-4D97-AF65-F5344CB8AC3E}">
        <p14:creationId xmlns:p14="http://schemas.microsoft.com/office/powerpoint/2010/main" val="251121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3F324B-9883-45BE-90C9-0566AD9B5E87}" type="datetimeFigureOut">
              <a:rPr lang="en-US" smtClean="0"/>
              <a:t>4/17/2017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9B9719-B11E-4F7D-A072-9CE6DC3BAD48}" type="slidenum">
              <a:rPr lang="en-US" smtClean="0"/>
              <a:t>‹#›</a:t>
            </a:fld>
            <a:endParaRPr lang="en-US"/>
          </a:p>
        </p:txBody>
      </p:sp>
    </p:spTree>
    <p:extLst>
      <p:ext uri="{BB962C8B-B14F-4D97-AF65-F5344CB8AC3E}">
        <p14:creationId xmlns:p14="http://schemas.microsoft.com/office/powerpoint/2010/main" val="107862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3F324B-9883-45BE-90C9-0566AD9B5E87}" type="datetimeFigureOut">
              <a:rPr lang="en-US" smtClean="0"/>
              <a:t>4/17/2017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B9719-B11E-4F7D-A072-9CE6DC3BAD48}" type="slidenum">
              <a:rPr lang="en-US" smtClean="0"/>
              <a:t>‹#›</a:t>
            </a:fld>
            <a:endParaRPr lang="en-US"/>
          </a:p>
        </p:txBody>
      </p:sp>
    </p:spTree>
    <p:extLst>
      <p:ext uri="{BB962C8B-B14F-4D97-AF65-F5344CB8AC3E}">
        <p14:creationId xmlns:p14="http://schemas.microsoft.com/office/powerpoint/2010/main" val="159952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F324B-9883-45BE-90C9-0566AD9B5E87}" type="datetimeFigureOut">
              <a:rPr lang="en-US" smtClean="0"/>
              <a:t>4/17/2017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9B9719-B11E-4F7D-A072-9CE6DC3BAD48}" type="slidenum">
              <a:rPr lang="en-US" smtClean="0"/>
              <a:t>‹#›</a:t>
            </a:fld>
            <a:endParaRPr lang="en-US"/>
          </a:p>
        </p:txBody>
      </p:sp>
    </p:spTree>
    <p:extLst>
      <p:ext uri="{BB962C8B-B14F-4D97-AF65-F5344CB8AC3E}">
        <p14:creationId xmlns:p14="http://schemas.microsoft.com/office/powerpoint/2010/main" val="397216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3F324B-9883-45BE-90C9-0566AD9B5E87}" type="datetimeFigureOut">
              <a:rPr lang="en-US" smtClean="0"/>
              <a:t>4/17/2017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B9719-B11E-4F7D-A072-9CE6DC3BAD48}" type="slidenum">
              <a:rPr lang="en-US" smtClean="0"/>
              <a:t>‹#›</a:t>
            </a:fld>
            <a:endParaRPr lang="en-US"/>
          </a:p>
        </p:txBody>
      </p:sp>
    </p:spTree>
    <p:extLst>
      <p:ext uri="{BB962C8B-B14F-4D97-AF65-F5344CB8AC3E}">
        <p14:creationId xmlns:p14="http://schemas.microsoft.com/office/powerpoint/2010/main" val="168641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3F324B-9883-45BE-90C9-0566AD9B5E87}" type="datetimeFigureOut">
              <a:rPr lang="en-US" smtClean="0"/>
              <a:t>4/17/2017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B9719-B11E-4F7D-A072-9CE6DC3BAD48}" type="slidenum">
              <a:rPr lang="en-US" smtClean="0"/>
              <a:t>‹#›</a:t>
            </a:fld>
            <a:endParaRPr lang="en-US"/>
          </a:p>
        </p:txBody>
      </p:sp>
    </p:spTree>
    <p:extLst>
      <p:ext uri="{BB962C8B-B14F-4D97-AF65-F5344CB8AC3E}">
        <p14:creationId xmlns:p14="http://schemas.microsoft.com/office/powerpoint/2010/main" val="135928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3F324B-9883-45BE-90C9-0566AD9B5E87}" type="datetimeFigureOut">
              <a:rPr lang="en-US" smtClean="0"/>
              <a:t>4/17/2017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9B9719-B11E-4F7D-A072-9CE6DC3BAD48}" type="slidenum">
              <a:rPr lang="en-US" smtClean="0"/>
              <a:t>‹#›</a:t>
            </a:fld>
            <a:endParaRPr lang="en-US"/>
          </a:p>
        </p:txBody>
      </p:sp>
    </p:spTree>
    <p:extLst>
      <p:ext uri="{BB962C8B-B14F-4D97-AF65-F5344CB8AC3E}">
        <p14:creationId xmlns:p14="http://schemas.microsoft.com/office/powerpoint/2010/main" val="151497161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r>
              <a:rPr lang="en-US" sz="3400" i="1" dirty="0"/>
              <a:t>1 John 5:4-5 - For whatsoever is born of God </a:t>
            </a:r>
            <a:r>
              <a:rPr lang="en-US" sz="3400" i="1" dirty="0" err="1"/>
              <a:t>overcometh</a:t>
            </a:r>
            <a:r>
              <a:rPr lang="en-US" sz="3400" i="1" dirty="0"/>
              <a:t> the world: and this is the victory that </a:t>
            </a:r>
            <a:r>
              <a:rPr lang="en-US" sz="3400" i="1" dirty="0" err="1"/>
              <a:t>overcometh</a:t>
            </a:r>
            <a:r>
              <a:rPr lang="en-US" sz="3400" i="1" dirty="0"/>
              <a:t> the world, even our faith. Who is he that </a:t>
            </a:r>
            <a:r>
              <a:rPr lang="en-US" sz="3400" i="1" dirty="0" err="1"/>
              <a:t>overcometh</a:t>
            </a:r>
            <a:r>
              <a:rPr lang="en-US" sz="3400" i="1" dirty="0"/>
              <a:t> the world, but he that believeth that Jesus is the Son of God?</a:t>
            </a:r>
          </a:p>
          <a:p>
            <a:r>
              <a:rPr lang="en-US" sz="3400" i="1" dirty="0"/>
              <a:t>Romans 6:14 - For sin shall not have dominion over you: for ye are not under the law, but under grace.</a:t>
            </a:r>
          </a:p>
          <a:p>
            <a:r>
              <a:rPr lang="en-US" sz="3400" i="1" dirty="0"/>
              <a:t>Romans 8:37 - Nay, in all these things we are more than conquerors through him that loved us.</a:t>
            </a:r>
          </a:p>
          <a:p>
            <a:r>
              <a:rPr lang="en-US" sz="3400" i="1" dirty="0"/>
              <a:t> 2 Corinthians 2:14 - Now thanks be unto God, which always </a:t>
            </a:r>
            <a:r>
              <a:rPr lang="en-US" sz="3400" i="1" dirty="0" err="1"/>
              <a:t>causeth</a:t>
            </a:r>
            <a:r>
              <a:rPr lang="en-US" sz="3400" i="1" dirty="0"/>
              <a:t> us to triumph in Christ.</a:t>
            </a:r>
          </a:p>
          <a:p>
            <a:r>
              <a:rPr lang="en-US" sz="3400" i="1" dirty="0"/>
              <a:t>Philippians 4:13 - I can do all things through Christ which </a:t>
            </a:r>
            <a:r>
              <a:rPr lang="en-US" sz="3400" i="1" dirty="0" err="1"/>
              <a:t>strengtheneth</a:t>
            </a:r>
            <a:r>
              <a:rPr lang="en-US" sz="3400" i="1" dirty="0"/>
              <a:t> me.</a:t>
            </a:r>
          </a:p>
          <a:p>
            <a:endParaRPr lang="en-US" sz="3400" i="1" dirty="0"/>
          </a:p>
          <a:p>
            <a:endParaRPr lang="en-US" sz="3400" i="1" dirty="0"/>
          </a:p>
          <a:p>
            <a:endParaRPr lang="en-US" sz="3400" i="1" dirty="0"/>
          </a:p>
        </p:txBody>
      </p:sp>
    </p:spTree>
    <p:extLst>
      <p:ext uri="{BB962C8B-B14F-4D97-AF65-F5344CB8AC3E}">
        <p14:creationId xmlns:p14="http://schemas.microsoft.com/office/powerpoint/2010/main" val="197631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249" y="229953"/>
            <a:ext cx="10515600" cy="1325563"/>
          </a:xfrm>
        </p:spPr>
        <p:txBody>
          <a:bodyPr>
            <a:normAutofit fontScale="90000"/>
          </a:bodyPr>
          <a:lstStyle/>
          <a:p>
            <a:pPr algn="ctr"/>
            <a:r>
              <a:rPr lang="en-US" i="1" dirty="0"/>
              <a:t>Galatians 5:16 </a:t>
            </a:r>
            <a:br>
              <a:rPr lang="en-US" i="1" dirty="0"/>
            </a:br>
            <a:r>
              <a:rPr lang="en-US" i="1" dirty="0"/>
              <a:t>This I say then, Walk in the Spirit, and ye               shall not fulfil the lust of the flesh.</a:t>
            </a:r>
          </a:p>
        </p:txBody>
      </p:sp>
      <p:pic>
        <p:nvPicPr>
          <p:cNvPr id="4" name="Picture 3"/>
          <p:cNvPicPr>
            <a:picLocks noChangeAspect="1"/>
          </p:cNvPicPr>
          <p:nvPr/>
        </p:nvPicPr>
        <p:blipFill>
          <a:blip r:embed="rId2"/>
          <a:stretch>
            <a:fillRect/>
          </a:stretch>
        </p:blipFill>
        <p:spPr>
          <a:xfrm>
            <a:off x="2296397" y="2042074"/>
            <a:ext cx="7083273" cy="4420000"/>
          </a:xfrm>
          <a:prstGeom prst="rect">
            <a:avLst/>
          </a:prstGeom>
        </p:spPr>
      </p:pic>
    </p:spTree>
    <p:extLst>
      <p:ext uri="{BB962C8B-B14F-4D97-AF65-F5344CB8AC3E}">
        <p14:creationId xmlns:p14="http://schemas.microsoft.com/office/powerpoint/2010/main" val="69842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00200" y="274638"/>
            <a:ext cx="8915400" cy="1477962"/>
          </a:xfrm>
        </p:spPr>
        <p:txBody>
          <a:bodyPr>
            <a:normAutofit/>
          </a:bodyPr>
          <a:lstStyle/>
          <a:p>
            <a:r>
              <a:rPr lang="en-US" b="1" i="1" dirty="0">
                <a:effectLst>
                  <a:glow rad="101600">
                    <a:schemeClr val="bg1">
                      <a:alpha val="60000"/>
                    </a:schemeClr>
                  </a:glow>
                </a:effectLst>
              </a:rPr>
              <a:t>Living under the Lordship of Jesus Christ</a:t>
            </a:r>
            <a:br>
              <a:rPr lang="en-US" b="1" i="1" dirty="0"/>
            </a:br>
            <a:endParaRPr lang="en-US" b="1" i="1" dirty="0"/>
          </a:p>
        </p:txBody>
      </p:sp>
      <p:pic>
        <p:nvPicPr>
          <p:cNvPr id="2052" name="Picture 4" descr="http://www.grantedministries.org/product_images/z/561/it_will_cost_you_everything__46916_zoom.JPG"/>
          <p:cNvPicPr>
            <a:picLocks noChangeAspect="1" noChangeArrowheads="1"/>
          </p:cNvPicPr>
          <p:nvPr/>
        </p:nvPicPr>
        <p:blipFill>
          <a:blip r:embed="rId2" cstate="print"/>
          <a:srcRect/>
          <a:stretch>
            <a:fillRect/>
          </a:stretch>
        </p:blipFill>
        <p:spPr bwMode="auto">
          <a:xfrm>
            <a:off x="1739459" y="1336482"/>
            <a:ext cx="9275927" cy="5159734"/>
          </a:xfrm>
          <a:prstGeom prst="rect">
            <a:avLst/>
          </a:prstGeom>
          <a:ln>
            <a:noFill/>
          </a:ln>
          <a:effectLst>
            <a:softEdge rad="112500"/>
          </a:effectLst>
        </p:spPr>
      </p:pic>
    </p:spTree>
    <p:extLst>
      <p:ext uri="{BB962C8B-B14F-4D97-AF65-F5344CB8AC3E}">
        <p14:creationId xmlns:p14="http://schemas.microsoft.com/office/powerpoint/2010/main" val="211908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1000" fill="hold"/>
                                        <p:tgtEl>
                                          <p:spTgt spid="2052"/>
                                        </p:tgtEl>
                                        <p:attrNameLst>
                                          <p:attrName>ppt_w</p:attrName>
                                        </p:attrNameLst>
                                      </p:cBhvr>
                                      <p:tavLst>
                                        <p:tav tm="0">
                                          <p:val>
                                            <p:fltVal val="0"/>
                                          </p:val>
                                        </p:tav>
                                        <p:tav tm="100000">
                                          <p:val>
                                            <p:strVal val="#ppt_w"/>
                                          </p:val>
                                        </p:tav>
                                      </p:tavLst>
                                    </p:anim>
                                    <p:anim calcmode="lin" valueType="num">
                                      <p:cBhvr>
                                        <p:cTn id="8" dur="1000" fill="hold"/>
                                        <p:tgtEl>
                                          <p:spTgt spid="2052"/>
                                        </p:tgtEl>
                                        <p:attrNameLst>
                                          <p:attrName>ppt_h</p:attrName>
                                        </p:attrNameLst>
                                      </p:cBhvr>
                                      <p:tavLst>
                                        <p:tav tm="0">
                                          <p:val>
                                            <p:fltVal val="0"/>
                                          </p:val>
                                        </p:tav>
                                        <p:tav tm="100000">
                                          <p:val>
                                            <p:strVal val="#ppt_h"/>
                                          </p:val>
                                        </p:tav>
                                      </p:tavLst>
                                    </p:anim>
                                    <p:animEffect transition="in" filter="fade">
                                      <p:cBhvr>
                                        <p:cTn id="9"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69" r="12276" b="1"/>
          <a:stretch/>
        </p:blipFill>
        <p:spPr>
          <a:xfrm>
            <a:off x="751726" y="0"/>
            <a:ext cx="10874066" cy="6945464"/>
          </a:xfrm>
          <a:prstGeom prst="rect">
            <a:avLst/>
          </a:prstGeom>
        </p:spPr>
      </p:pic>
    </p:spTree>
    <p:extLst>
      <p:ext uri="{BB962C8B-B14F-4D97-AF65-F5344CB8AC3E}">
        <p14:creationId xmlns:p14="http://schemas.microsoft.com/office/powerpoint/2010/main" val="356527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6898" y="-223299"/>
            <a:ext cx="7212496" cy="7212496"/>
          </a:xfrm>
          <a:prstGeom prst="rect">
            <a:avLst/>
          </a:prstGeom>
        </p:spPr>
      </p:pic>
    </p:spTree>
    <p:extLst>
      <p:ext uri="{BB962C8B-B14F-4D97-AF65-F5344CB8AC3E}">
        <p14:creationId xmlns:p14="http://schemas.microsoft.com/office/powerpoint/2010/main" val="73774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6" y="0"/>
            <a:ext cx="12182474" cy="6863366"/>
          </a:xfrm>
          <a:prstGeom prst="rect">
            <a:avLst/>
          </a:prstGeom>
        </p:spPr>
      </p:pic>
      <p:pic>
        <p:nvPicPr>
          <p:cNvPr id="3" name="Picture 2"/>
          <p:cNvPicPr>
            <a:picLocks noChangeAspect="1"/>
          </p:cNvPicPr>
          <p:nvPr/>
        </p:nvPicPr>
        <p:blipFill rotWithShape="1">
          <a:blip r:embed="rId3"/>
          <a:srcRect l="23400" t="-138" b="1"/>
          <a:stretch/>
        </p:blipFill>
        <p:spPr>
          <a:xfrm>
            <a:off x="129871" y="118849"/>
            <a:ext cx="4320789" cy="37490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5401587" y="235415"/>
            <a:ext cx="6096000" cy="2308324"/>
          </a:xfrm>
          <a:prstGeom prst="rect">
            <a:avLst/>
          </a:prstGeom>
        </p:spPr>
        <p:txBody>
          <a:bodyPr>
            <a:spAutoFit/>
          </a:bodyPr>
          <a:lstStyle/>
          <a:p>
            <a:pPr algn="ctr"/>
            <a:r>
              <a:rPr lang="en-US" sz="3600" i="1" dirty="0">
                <a:effectLst>
                  <a:glow rad="101600">
                    <a:schemeClr val="bg1">
                      <a:alpha val="60000"/>
                    </a:schemeClr>
                  </a:glow>
                </a:effectLst>
              </a:rPr>
              <a:t>“These things have I spoken unto you, that my joy might remain in you, and that your joy might be full.” (John 15:11) </a:t>
            </a:r>
          </a:p>
        </p:txBody>
      </p:sp>
      <p:sp>
        <p:nvSpPr>
          <p:cNvPr id="5" name="Rectangle 4"/>
          <p:cNvSpPr/>
          <p:nvPr/>
        </p:nvSpPr>
        <p:spPr>
          <a:xfrm>
            <a:off x="129871" y="4865244"/>
            <a:ext cx="6096000" cy="1754326"/>
          </a:xfrm>
          <a:prstGeom prst="rect">
            <a:avLst/>
          </a:prstGeom>
        </p:spPr>
        <p:txBody>
          <a:bodyPr>
            <a:spAutoFit/>
          </a:bodyPr>
          <a:lstStyle/>
          <a:p>
            <a:pPr algn="ctr"/>
            <a:r>
              <a:rPr lang="en-US" sz="3600" i="1" dirty="0">
                <a:effectLst>
                  <a:glow rad="101600">
                    <a:schemeClr val="bg1">
                      <a:alpha val="60000"/>
                    </a:schemeClr>
                  </a:glow>
                </a:effectLst>
              </a:rPr>
              <a:t>“And I will delight myself in thy commandments, which I have loved.” (Psalm 119:47)</a:t>
            </a:r>
          </a:p>
        </p:txBody>
      </p:sp>
      <p:sp>
        <p:nvSpPr>
          <p:cNvPr id="6" name="Rectangle 5"/>
          <p:cNvSpPr/>
          <p:nvPr/>
        </p:nvSpPr>
        <p:spPr>
          <a:xfrm>
            <a:off x="3779521" y="3110918"/>
            <a:ext cx="8412479" cy="1754326"/>
          </a:xfrm>
          <a:prstGeom prst="rect">
            <a:avLst/>
          </a:prstGeom>
        </p:spPr>
        <p:txBody>
          <a:bodyPr wrap="square">
            <a:spAutoFit/>
          </a:bodyPr>
          <a:lstStyle/>
          <a:p>
            <a:pPr algn="ctr"/>
            <a:r>
              <a:rPr lang="en-US" sz="3600" i="1" dirty="0">
                <a:effectLst>
                  <a:glow rad="101600">
                    <a:schemeClr val="bg1">
                      <a:alpha val="60000"/>
                    </a:schemeClr>
                  </a:glow>
                </a:effectLst>
              </a:rPr>
              <a:t>“For this is the love of God, that we keep his commandments: and his commandments are not grievous.” (1John 5:3) </a:t>
            </a:r>
          </a:p>
        </p:txBody>
      </p:sp>
    </p:spTree>
    <p:extLst>
      <p:ext uri="{BB962C8B-B14F-4D97-AF65-F5344CB8AC3E}">
        <p14:creationId xmlns:p14="http://schemas.microsoft.com/office/powerpoint/2010/main" val="366173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apropheticwalk.files.wordpress.com/2013/09/i-surrender-all.jpg?w=6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1289"/>
            <a:ext cx="3213652" cy="30467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srcRect t="16637" r="708"/>
          <a:stretch/>
        </p:blipFill>
        <p:spPr>
          <a:xfrm>
            <a:off x="5571711" y="0"/>
            <a:ext cx="6620289" cy="3501679"/>
          </a:xfrm>
          <a:prstGeom prst="rect">
            <a:avLst/>
          </a:prstGeom>
        </p:spPr>
      </p:pic>
      <p:sp>
        <p:nvSpPr>
          <p:cNvPr id="3" name="Rectangle 2"/>
          <p:cNvSpPr/>
          <p:nvPr/>
        </p:nvSpPr>
        <p:spPr>
          <a:xfrm rot="400152">
            <a:off x="4427792" y="4715325"/>
            <a:ext cx="7301807" cy="646331"/>
          </a:xfrm>
          <a:prstGeom prst="rect">
            <a:avLst/>
          </a:prstGeom>
        </p:spPr>
        <p:txBody>
          <a:bodyPr wrap="none">
            <a:spAutoFit/>
          </a:bodyPr>
          <a:lstStyle/>
          <a:p>
            <a:r>
              <a:rPr lang="en-US" sz="3600" i="1" dirty="0"/>
              <a:t>“Submit yourselves therefore to God.”</a:t>
            </a:r>
          </a:p>
        </p:txBody>
      </p:sp>
      <p:sp>
        <p:nvSpPr>
          <p:cNvPr id="4" name="Rectangle 3"/>
          <p:cNvSpPr/>
          <p:nvPr/>
        </p:nvSpPr>
        <p:spPr>
          <a:xfrm rot="20360564">
            <a:off x="88894" y="892539"/>
            <a:ext cx="5480757" cy="2308324"/>
          </a:xfrm>
          <a:prstGeom prst="rect">
            <a:avLst/>
          </a:prstGeom>
        </p:spPr>
        <p:txBody>
          <a:bodyPr wrap="square">
            <a:spAutoFit/>
          </a:bodyPr>
          <a:lstStyle/>
          <a:p>
            <a:pPr algn="ctr"/>
            <a:r>
              <a:rPr lang="en-US" sz="3600" i="1" dirty="0"/>
              <a:t>“Know ye not, that to whom ye yield yourselves servants to obey, his servants ye are to whom ye obey.”</a:t>
            </a:r>
          </a:p>
        </p:txBody>
      </p:sp>
    </p:spTree>
    <p:extLst>
      <p:ext uri="{BB962C8B-B14F-4D97-AF65-F5344CB8AC3E}">
        <p14:creationId xmlns:p14="http://schemas.microsoft.com/office/powerpoint/2010/main" val="242686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circle(in)">
                                      <p:cBhvr>
                                        <p:cTn id="19"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10" y="295523"/>
            <a:ext cx="7761136" cy="7010400"/>
          </a:xfrm>
        </p:spPr>
        <p:txBody>
          <a:bodyPr>
            <a:normAutofit/>
          </a:bodyPr>
          <a:lstStyle/>
          <a:p>
            <a:r>
              <a:rPr lang="en-US" sz="3600" dirty="0">
                <a:effectLst>
                  <a:glow rad="101600">
                    <a:schemeClr val="bg1">
                      <a:alpha val="60000"/>
                    </a:schemeClr>
                  </a:glow>
                </a:effectLst>
              </a:rPr>
              <a:t>Sometimes Jesus is Lord and sometimes He isn’t – </a:t>
            </a:r>
            <a:r>
              <a:rPr lang="en-US" sz="3600" i="1" dirty="0">
                <a:solidFill>
                  <a:srgbClr val="FFFF00"/>
                </a:solidFill>
                <a:effectLst>
                  <a:glow rad="101600">
                    <a:schemeClr val="bg1">
                      <a:alpha val="60000"/>
                    </a:schemeClr>
                  </a:glow>
                </a:effectLst>
              </a:rPr>
              <a:t>“And we ought to say if the Lord will, we shall live and do this or that…”</a:t>
            </a:r>
            <a:endParaRPr lang="en-US" sz="3600" dirty="0">
              <a:solidFill>
                <a:srgbClr val="FFFF00"/>
              </a:solidFill>
              <a:effectLst>
                <a:glow rad="101600">
                  <a:schemeClr val="bg1">
                    <a:alpha val="60000"/>
                  </a:schemeClr>
                </a:glow>
              </a:effectLst>
            </a:endParaRPr>
          </a:p>
          <a:p>
            <a:r>
              <a:rPr lang="en-US" sz="3600" dirty="0">
                <a:effectLst>
                  <a:glow rad="101600">
                    <a:schemeClr val="bg1">
                      <a:alpha val="60000"/>
                    </a:schemeClr>
                  </a:glow>
                </a:effectLst>
              </a:rPr>
              <a:t>Sometimes Jesus is partly Lord but not completely Lord – </a:t>
            </a:r>
            <a:r>
              <a:rPr lang="en-US" sz="3600" i="1" dirty="0">
                <a:effectLst>
                  <a:glow rad="101600">
                    <a:schemeClr val="bg1">
                      <a:alpha val="60000"/>
                    </a:schemeClr>
                  </a:glow>
                </a:effectLst>
              </a:rPr>
              <a:t>Rom. 12:1-2</a:t>
            </a:r>
          </a:p>
          <a:p>
            <a:pPr>
              <a:buNone/>
            </a:pPr>
            <a:r>
              <a:rPr lang="en-US" sz="3600" dirty="0">
                <a:effectLst>
                  <a:glow rad="101600">
                    <a:schemeClr val="bg1">
                      <a:alpha val="60000"/>
                    </a:schemeClr>
                  </a:glow>
                </a:effectLst>
              </a:rPr>
              <a:t>  </a:t>
            </a:r>
            <a:r>
              <a:rPr lang="en-US" sz="3600" dirty="0">
                <a:solidFill>
                  <a:srgbClr val="FFFF00"/>
                </a:solidFill>
                <a:effectLst>
                  <a:glow rad="101600">
                    <a:schemeClr val="bg1">
                      <a:alpha val="60000"/>
                    </a:schemeClr>
                  </a:glow>
                </a:effectLst>
              </a:rPr>
              <a:t>Note: Jesus can be Lord </a:t>
            </a:r>
            <a:r>
              <a:rPr lang="en-US" sz="3600" i="1" dirty="0">
                <a:solidFill>
                  <a:srgbClr val="FFFF00"/>
                </a:solidFill>
                <a:effectLst>
                  <a:glow rad="101600">
                    <a:schemeClr val="bg1">
                      <a:alpha val="60000"/>
                    </a:schemeClr>
                  </a:glow>
                </a:effectLst>
              </a:rPr>
              <a:t>(master / boss) </a:t>
            </a:r>
            <a:r>
              <a:rPr lang="en-US" sz="3600" dirty="0">
                <a:solidFill>
                  <a:srgbClr val="FFFF00"/>
                </a:solidFill>
                <a:effectLst>
                  <a:glow rad="101600">
                    <a:schemeClr val="bg1">
                      <a:alpha val="60000"/>
                    </a:schemeClr>
                  </a:glow>
                </a:effectLst>
              </a:rPr>
              <a:t>over some aspects of life while we withhold other areas of our lives from his control.</a:t>
            </a:r>
          </a:p>
          <a:p>
            <a:pPr>
              <a:buFontTx/>
              <a:buChar char="-"/>
            </a:pPr>
            <a:endParaRPr lang="en-US" sz="3600" dirty="0">
              <a:effectLst>
                <a:glow rad="101600">
                  <a:schemeClr val="bg1">
                    <a:alpha val="60000"/>
                  </a:schemeClr>
                </a:glow>
              </a:effectLst>
            </a:endParaRPr>
          </a:p>
          <a:p>
            <a:endParaRPr lang="en-US" sz="3600" dirty="0">
              <a:effectLst>
                <a:glow rad="101600">
                  <a:schemeClr val="bg1">
                    <a:alpha val="60000"/>
                  </a:schemeClr>
                </a:glow>
              </a:effectLst>
            </a:endParaRPr>
          </a:p>
        </p:txBody>
      </p:sp>
      <p:pic>
        <p:nvPicPr>
          <p:cNvPr id="47108" name="Picture 4" descr="C:\Users\Ptr. Daniel White\Desktop\Bible pictures\Praying\Heaven_Family going Home.jpg"/>
          <p:cNvPicPr>
            <a:picLocks noChangeAspect="1" noChangeArrowheads="1"/>
          </p:cNvPicPr>
          <p:nvPr/>
        </p:nvPicPr>
        <p:blipFill>
          <a:blip r:embed="rId3" cstate="print"/>
          <a:srcRect/>
          <a:stretch>
            <a:fillRect/>
          </a:stretch>
        </p:blipFill>
        <p:spPr bwMode="auto">
          <a:xfrm>
            <a:off x="8175719" y="0"/>
            <a:ext cx="3462340" cy="3458817"/>
          </a:xfrm>
          <a:prstGeom prst="rect">
            <a:avLst/>
          </a:prstGeom>
          <a:noFill/>
          <a:effectLst>
            <a:reflection blurRad="6350" stA="50000" endA="295" endPos="92000" dist="101600" dir="5400000" sy="-100000" algn="bl" rotWithShape="0"/>
          </a:effectLst>
        </p:spPr>
      </p:pic>
      <p:pic>
        <p:nvPicPr>
          <p:cNvPr id="40962" name="Picture 2" descr="http://1.bp.blogspot.com/-3qFas8oDB1s/T-h6kbgT_KI/AAAAAAAAAnM/MLUt0xpB0PI/s1600/living-sacrifices.jpg"/>
          <p:cNvPicPr>
            <a:picLocks noChangeAspect="1" noChangeArrowheads="1"/>
          </p:cNvPicPr>
          <p:nvPr/>
        </p:nvPicPr>
        <p:blipFill>
          <a:blip r:embed="rId4" cstate="print"/>
          <a:srcRect/>
          <a:stretch>
            <a:fillRect/>
          </a:stretch>
        </p:blipFill>
        <p:spPr bwMode="auto">
          <a:xfrm>
            <a:off x="7968368" y="3800723"/>
            <a:ext cx="4078022" cy="30572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501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962"/>
                                        </p:tgtEl>
                                        <p:attrNameLst>
                                          <p:attrName>style.visibility</p:attrName>
                                        </p:attrNameLst>
                                      </p:cBhvr>
                                      <p:to>
                                        <p:strVal val="visible"/>
                                      </p:to>
                                    </p:set>
                                    <p:anim calcmode="lin" valueType="num">
                                      <p:cBhvr additive="base">
                                        <p:cTn id="25" dur="500" fill="hold"/>
                                        <p:tgtEl>
                                          <p:spTgt spid="40962"/>
                                        </p:tgtEl>
                                        <p:attrNameLst>
                                          <p:attrName>ppt_x</p:attrName>
                                        </p:attrNameLst>
                                      </p:cBhvr>
                                      <p:tavLst>
                                        <p:tav tm="0">
                                          <p:val>
                                            <p:strVal val="#ppt_x"/>
                                          </p:val>
                                        </p:tav>
                                        <p:tav tm="100000">
                                          <p:val>
                                            <p:strVal val="#ppt_x"/>
                                          </p:val>
                                        </p:tav>
                                      </p:tavLst>
                                    </p:anim>
                                    <p:anim calcmode="lin" valueType="num">
                                      <p:cBhvr additive="base">
                                        <p:cTn id="26" dur="500" fill="hold"/>
                                        <p:tgtEl>
                                          <p:spTgt spid="409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gracetoanderson.com/wp-content/uploads/2011/03/submitting-to-christs-lordship-29-11.png"/>
          <p:cNvPicPr>
            <a:picLocks noChangeAspect="1" noChangeArrowheads="1"/>
          </p:cNvPicPr>
          <p:nvPr/>
        </p:nvPicPr>
        <p:blipFill>
          <a:blip r:embed="rId2" cstate="print"/>
          <a:srcRect/>
          <a:stretch>
            <a:fillRect/>
          </a:stretch>
        </p:blipFill>
        <p:spPr bwMode="auto">
          <a:xfrm>
            <a:off x="1524000" y="-1"/>
            <a:ext cx="9144000" cy="6858001"/>
          </a:xfrm>
          <a:prstGeom prst="rect">
            <a:avLst/>
          </a:prstGeom>
          <a:noFill/>
        </p:spPr>
      </p:pic>
    </p:spTree>
    <p:extLst>
      <p:ext uri="{BB962C8B-B14F-4D97-AF65-F5344CB8AC3E}">
        <p14:creationId xmlns:p14="http://schemas.microsoft.com/office/powerpoint/2010/main" val="293719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2" descr="data:image/jpeg;base64,/9j/4AAQSkZJRgABAQAAAQABAAD/2wCEAAkGBhMSERUUDxIWEhUVFxgWEhcXFRsYFxgVFBYXFBUYGBgXHCYgGBojGRgVIC8gJCcpLCw4GR8xNTIqNyYrLSoBCQoKDgwOGg8PGi0kHyQsLCwsLCwpLiwvKiwsKiksLCwsLCwpLCwsKiwsLCwpLCksLCwpKSksKSwsLCwsLCksLf/AABEIANsA2wMBIgACEQEDEQH/xAAcAAEAAgMBAQEAAAAAAAAAAAAABQYDBAcCAQj/xABKEAACAQMCAwUEBAsGBAUFAAABAgMABBESIQUGMRMiMkFRB0JhcRSBkaEWIzM0UlRygpKz0xVik6KxtFOywdEkJUPC4XOD0vDx/8QAGgEAAgMBAQAAAAAAAAAAAAAAAAQBAgMFBv/EADARAAIBAgUBBgUEAwAAAAAAAAABAgMRBBIhMVFBEyIykbHwBTNhceFCUoGhFCPB/9oADAMBAAIRAxEAPwDuNKUoAUpSgBSlKAFKwXl7HCjSTOsaKMszEKoHxJ2Fcw4z7aHnkMHArY3bjZpnBES/EDYkdd2Kjb3qhtJXZKTeiOpzzqilnYKqglmYgAAdSSdgKo/HvbVwy2JUTG5cbaYBr3/bJCffVLPId3fMJON3ry75EEZxGv8A7QdyO6uf71Wjg/Ktra/m0CIf0sZf+Nsn7659X4hThpHUbhhJy30ImX2r8UuT/wCX8K0LnZ7hjuD0OO4B9rVrN+EU/wCUvYLYZ6RqCf8AKh/5qulKSl8RqvZJDMcHBblHk5K4lJvNxu5z6IGUfdKP9KxryBcdvDF/a97iUyZPaNkaIy4x3/hV8rXT89tPnP8AyGooYutOok36BVw9OMG0iAPsnvAcxcdvF/aLt89u2FfTyrzBCcwcXSbHuyoRn7Vb/WulUrqdpISyI5qvNHMVr+c2EN4gyWaFsOR8NJOP4K3eHe3a01CO/gnsZNsiRCVBPxADY+JUVfa1eI8LhuE0XESTL+i6hh9WRsfiKsqr6lXT4NnhHHbe6TXazJMvmUYNjO+GA3U/A4rfrlnFfYvb6+24bNLw+YeExsSnyxkMB8mx8DWonO3F+E7cWtxe2w2+kw+IDbBbYD+ML18VaxmmZuLR16lQvLPONpxBNdnMsmPEvR1/aQ7j59DU1VyopSlAClKUAKUpQApSlAClKUAKp3PXtNtuGjQfx9y2OzgQ94lvCXODoB+RJ8gahvaF7THST6Bwkdtets7DdYB558i4HrsvnvtUbylyIlsxnuW+k3bnVJK2+GbqEzv+91PwG1K4jExorXfg3o0ZVXpsRK8s33FXE/G5SkWdUVpGSoX01b93b5t8RV34fw2KBBHBGsaDoqjA+Z9T8TvWzVY57gd0t0i/Kdtri/8AqQxSSoPrZQPrrhzrTxErSen9I6kacaMe6iz0rnEHG2WaS6LNEbuKNo9k7iLM8cYbtSEQacEs23e9TWyebLpoGlV0TRYi4ZezB1S9rPF1J7q/iwcf/NQ8NLkO3RfqVSr3i8lu9wrSASa4EEqxRrqY25fvlyFUeQyc9AMk1gg5ymcRM0scLM9moh0gmRLgxdrIpbfGWdRjYaTneo/x5PVE9si+Vrp+e2nzn/kNVf5a45cT3Eiy6AoD6o9SdpEVk0oNKnXgrnJcdcEbGrAn57afOf8AkNV6MHCsk/ehWrJSptotlKUrriApSlACvhGdjX2lAHPuZfZNG0n0nhUhsLpTlShKxMfRlXw5+G3qprzyz7VpIJhZcfj+jT7BJ+kMg6Asei5PvDu9c6cb9DqJ5k5Yt76Ew3cYdfdPRkb9JG8j/r55rWNRrczlC+xYwc9K+1xjh3Hbvl6Vbe/1XPDXOIJwCWh/ukfD9D619K7DZ3iSxrJEwdHAZGU5BU7gg0wnfYwasZqUpUgKUpQApSlACuZe1D2jPE/9n8MOq8k2dh0hQjPXyfG+fdG/XFTXtP58HDbb8VhrmbKWyYzvsC5HmFyNvMkD1rnnKXLht1aWcl7mY6pnJycsdRXPz3J8z8hWFesqUb9TWlTc2euUrFeFse30us2O0uTs0ch92Qn/ANFm3D7YJ72xBHQqrToCCGAIIwQRkEHYgg9RjyrX4bxI2ZEcpzanAjcne3J2COT1h6BXPg6HbBHCqxdR5uvqdSm1DToW2lKUmMitUcVh7346PuEK/wCMXusTgBt+6c7YNbVU1+Tbh5WeaWN8lAR3sFY7uO48GnSo0Ky6d9zkk5ONKcYvxOxSba2RZLjjcCRdqZoyhB0ESLhyATpQ5wx2OwNYIrGO5EVw3aEMscqRs50A6Q6EoDpLDI+sZqHn5Rl7SZ0aE9qbhQjhtKJc9mdQAHjyhyOjA9RVj4VaGKCKNiCY440JHQlEVSRnyyKvJRirxepVZpPvI2q10/PbT5z/AMhq2K10/PbT5z/yGqcN81EV/lstlRP9vapmihhkm7NlSaRSgSNmAbTl2BYhWUkKDjPrtUtUDBwq4gnla3MLQzy9tIJC6ujMFWTQUBDghcgHTgk7kV20cxmfhHNNvcQ9qsiIAuqRXkQNGuSAZAG7g26mt2fisKEiSaNCCFIaRVIYjUAQTsSCDiqg3s9c26Q9pGpFndW0jKDu9xJHIjdBqUFGznffbrWzFylO92Lm5MH5dZmRNbAabRrYaS6jLaiGyQPtq1kRdkzxLmm3hxqkRj2qQyBZEzE0mcGQFu4owc5qTt7hZFDxsrqwyrKQykHzBGxHyqqWvKMwgt7d+wKW08MiuNWqVIWdiZFKYEhyD4iCcnIzU3y7wk28ToxU6pp5V05wFmmeRRuBuA2/lUNIlNkpSlQHG+NuZDa2RU3GAZHI1JbRt0dx7znfRHkasZOFBzUk1ubbgXIewhVJZJFHbl11R28beGRx5yHGY0yCSNRwoyaRwniE/Ll0sNw7TcMnb8W5GTC565x09SBswywGQRXR+F8LS3j0R5OSWd2OXkkbxSSN7znzPyAwAAPPGeDRXULwXC60cYI8wfJlPkwO4NUjXyy02LOldfUssMyuoZCGVgCpByCCMgg+YIr3XIvZ1x6Xhl4eEX7ZjY54fKTgMGJxHv6nOB5MCu+RjrtdBNNXQo1bQUpSpIFa3EuIxwRPNMwSONS7sfJVGT//ACtmuR+2rjzTyQcKtmw0xEl0R7sY3VT9hcj+6vrUNpK7JSvoVnhEr8TvZOJ3IwuSlmh91FJwfqyfmxY1baw2dosUaxxjCoAqj4D/AK1mrhVajqSzHUpwUI2FeXQEEMAQRggjIIOxBB6jHlXqlZGhq8N4kbMiOU5tTgRuTvbk7BHJ6w9ArnwdDtgi21WnQEEMAQRggjIIOxBB6jHlWvw3iRsiI5Tm1OBG5O9uTsEcnrD0CufB0O2CKThn1W/r+fUmMsuj2MwvX+n3Ad59EXZFdLBYFBg1t2pPQE753rzb85vIyxxwK0jSiMZlZY8NAbhXDNEGIwCPB8RkVYfoEeZDoXMoAlyM6wF0AMD1Gnate15et4yGjhVWUhgdyQwQxg5JO+glflVM8GtV0LZZrZkCnOTSLHqhaLtDA6aZQSVa6S2dX7m2GYbDOoeanp54fzbIiaJEMkjvILcl8do30x4DH4e7oUxtnfbPpVhXgNuNOIVGgAJ12CyCYAb/APEUN8xWEcvoJo5BgJDraKMLsJZSxkkLZySQx22AyTvti2eltYjLPkla10/PbT5z/wAhq2K10/PbT5z/AMhqjDfNRNf5bLZSlK7RzhSlKAFKVAcb425kNrZFTcYBkcjUltG3R3HvOd9EeRqxk4UHIQON8bcyG1sipuMAyORqS2jbo7j3nO+iPI1YycKDnPwvhaW8eiPJySzuxy8kjeKSRvec+Z+QGAAA4XwtLePRHk5JZ3Y5eSRvFJI3vOfM/IDAAA26XnO+i2NYxtqxSlKzNCq+0Xk/6fakR7XEXftm6EMNyufINgfIhT5VJ+y3nT+0LMdrtcwHsrlTsdQ6OR5agD9YYeVS9cz42/8AY/GYr5drW8PZXYHRXJ3fA+p/qf1FOYaprlYtWh+pHZ6V8Br7TwqYbu6WKNpJDpRFLuT0CqCzH6gDX585d4os9zccRum0tcyMkAOWIjTqAFB2A0KTjA0n1ro/tx42YOFtGnjuXWBQOuD3n8/MLj96qRNwZobeFLdZO2hjYRvHpwHYDUJNRwUZuux8PrilMVK0VHkYoR1zcFjBz08tj86+1UZuEzqZtCMNdx2khUsweJo/cAlQnEnUalOMdelZLjht2Agjd2/Fq7sx0ntbfWUQrqOO0yinc50Ek1zezXI7nfBaq8uwAJOwAJJ+A3NVWO1uhJCdDg60eRtZYYkZmlQjtAqhAwXGls4yCK8jhM4iQSLNJqjm1qJTqE7NiItlx3AgwADgZyRvR2a5DO+CzvfIIxKWAjIVg2+MPjSemd9S/bXqd12V8d/KgEZDbEkEYxjAPXaqhPwm4MfZiORswQo2WxoaMQArHh9LeFycqCCCcnOKz8WtZ40m0GQRo07Ie0JxGbJsHJbJHbE4z0NT2a5IzvgsfDuImyIjlP8A4U4Ebk725OwRyesPQK58HQ7YIttc+4JbOWJZJFiaFQ6ytr1yk95gCzd3TkHoDkbbVKcO4kbIiOU/+FOBG5O9uTsEcnrD0CufB0O2CF6tK7ut/X8+v3Nac7b7FtpSte/4hHChkndY0HVmOB8vifgNz5UolfRDDdjYrXT89tPnP/Iaq3de0SEHEEUs3XvYEafDBkIJB9QKjl5+m7aKX6LGOy1936Q2/aIU6iDbGc+dPYbDVVNSa0Fa1aDi0mdhpXPLL2ujP/iLN0GesUiygD1IYI31AGrZwHmy2vAfo0oLDdo2BSVRtu0bb43G+4+NdRxaEbol6UqA43xtzIbWyK/SMAyORqS2jbo7j3nO+iPPexk4UHMEjjfG3MhtbIqbjAMjkakto26O495zvojz3sZOFBzn4XwtLePRHk5JZ3Y5eSRvFJI3vOfM/IDAAAcL4WlvHojycks7scvJI3ikkb3nPmfkBgAAbdLznfRbGsY21YpSlZmgpSlACoLnjl0X1jNBjvFdUR9JU7yfLJ7p+DGp2lSnZ3RDV1YgvY7zKbvhsYcntbcmCXPXMYGgn5oV+sH0q8VyLlA/QOYrm28MV9H28Q2A1jU2319uPqrrtdeLzK5zmrOxxj2q3P0njVjbZBW3QzuB1DMdW/1Rxn96pKq9LJ2/MHEJTgiILCvw2Vf/AGNVhrlYyV6luB/DK0Liqvcc2usdzhFMkTlYF3w694Bjvnbs5c4x4RVhtr6OTPZSJJjrodWx89JOKjjyxFqDEsSBMM5HS4LFvL3dTafTJ61hDKvEbSu/Ce05ji2yW9CwU9nr06ygbpqx/wBs5pHzJCVLd8d1GAZCGZZTiMoPeyQR9VY05XjAC65DGDq0ZXT2mnTr8Oc+9jOM74r5d8uQlB2jEKkUUQLFcAQMSjHUuknLYOdj6VNqZHfMq8ywEE5bugEjSdW8nY6QPNhJ3SPiPWpN0BBBAIOQQRkEHYgg9RUKeXx2sGw0QamyAql3Y7KUjVVCghWzjqB8am6pLL+ktG/UAelfHQEEMAQRggjIIOxBB6jHlXqsF5drFG0jnCoCzfIeQ9SegHmSKqiSOPMT8PxCF7eN1Jtl1YaLTjKOx6wjIwfEvhw22K5d3Ekz9pcOZH93yRM+UadFG+M7n1JrH2jOzSy+N9yM5CgeGNfgv3kk+deq6lKjGHetqI1Kjlp0FKUpgxFeWjyQckMu6spKsp6ZVl3U/KvVKALjwb2iXTqtrI0YmkZY4bt8aVyNzJH0ebbugYVyQDjHevXC+Fpbx6I8nJLO7HLySN4pJG95z5n5AYAAHEZYgylWGQRgj4V1HkDmJrmBknbVNAQrtjBdGyYpD8SAwPxRttxS1eLtdG1Jq5ibnCQXrQZhIW4EJiGoTiPsFma4J1ldCliDlQNuudq2Jed43MQt8kyTQr+MRl1QzFl7WPcZGV2J9Rkbit2blaJmZmL5a4FydxswhWBkHd8DRrgjrud+mNSy5DgiCBCQI3jdMRwqw7EnSrOkQZxuMliTsN871jeBpaR7vudYo8jspmdZIUaPs9L4uJOyRwGO6khgPUjG2aRc5RBNUhZiGnyI4nJSO3kKO7rkkBdgT5nOBWva+zyCMNollDN2OG/Fag1vMZ43JEfffUd2fUW881nbkmLBCzTIW7cSMpQM8dzJ2siHuYA1dCAGHrR3Ce8bK8225l7MF/ygi16D2XaPGJUXtOmWQgj/AORnSm50U/RXgjkkinkkX8mS7KkLSq0QDbgkDc/Hoa3F5TiGys6j6RHcgAjAaGJIUQZXwaUX4/GsfD+T4opFkEkjOsrTEnQoZ3h7A5VEVR3dyQASdyTUdwO8Yk52gyW1F0b6P2QSJy5NyJSgPrkxsNgNON+u21a82QSOkcfaM768p2ZDR9mwjftQfBhiB5+vTeoi55D0LEtrJICstqWYsmVjtTMdS9zBb8acggg+nXMivJseYi0kjGOUzkns8vMW1l2YJqXOwKoVBAAIxUtQIWYrHtUf6Lc8Ov1z+InCSY6mNiGI+tRIP3q7ADXMfbBY9pwmf1jMcg/dcKf8rGrrybfdvYWsuSdcEZOeudABz9YNO4Z3gL1laRxvlHvXXEpP07tx9QeQj/mq0VUvZ6shS60QSyj6VJkoqkA4XY6nG/8A3q2dnP8Aqdz/AAR/1a52IjJ1GxyjJKCRUeHcMmit4JCzhuziikEcRWSOHOp9u8zPq0jOAQM4FbFvc3OuHV2rglwEKspKa37OSVguk90DKsVPQjJOKs3Zz/qdz/BH/Vp2c/6nc/wR/wBWqtye6JSitmU2O5vOzLPJIGwpdAkpYyAksqsIcRqdxldYGF3wSa2bu5uD2wAmbKRlBpOIzrh1IVK6ZGwX76k9GyBgGrT2c/6nc/wR/wBWnZz/AKnc/wAEf9Wpu/2kWXJV7i5uvxunttYF1qXR+LVVRzbGI47zk9njBJOTkUupLlFkAkmYAQOp0sWZmWTtY1dEJTdU8iFzg4Bq0dnP+p3P8Ef9WnZz/qdz/BH/AFai7/aTpyebdiUUkEEqCQeoJAyDjzFQPOE+RFF+m5dvisQBH+dkqwdnP+p3P8Ef9WqpzMz/AElBJDJFiEle0ABOuTDY0kj3F8/+mbUIPtE2iKs1k0I+vuKu/JFskdndXYjWaaLuxqwzpwoYtj97/IelSnIHMs93dt9IYHRC+nSoXxPH1x16CupYRuczxX3FdL4Hw62isr76JdfSMw9/uFdOEk09eucn7KtU+szhTJG0It9T22kNI5yQGAPu9B6ZFTlIucJxX3FdFguYRwqB5UPYi8LMnXEfbSELjzwMbeeKkON8SneF5+HXMMsEelzEIwGjCEOPvGcEDbNRYLnKtNTHJV72XEIT5ShoH6dGHaJ9jIPtq8cb5vuE4bbTqV7SYlZO7tjS/QeXQVzCBwskLEE6J7dsAZJ03EewHmarNKzRaL1O60qD/Cxf1a6/wl/qU/Cxf1a6/wAJf6lcrPHleaHrPh+TJylQf4WL+rXX+Ev9Sn4WL+rXX+Ev9SjPHleaCz4fkycpUH+Fi/q11/hL/Up+Fi/q11/hL/Uozx5Xmgs+H5MnKVB/hYv6tdf4S/1KfhYv6tdf4S/1KM8eV5oLPh+TPXOtvr4ddr6282PmI2YfeBWD2S8Wzwe0z5I69P0JXT/pWvxrmhWtph9HuRmKQbxLjdGG/f6VF+yY/wDlFtv/AMX+fLT+EkmnZiuIWqMXsgGgcQi/4d7J8/0d/L3K6FXO+QR2XF+MQZ6zLKvyZpCf5i/ZXRKwrq02a0n3EKUpWJqKUpQApSlACud+1OAiW1kxsVmiJ/vfi5UH2JLXRKgOeOCNc2brGuqVMSwDpl030g+WpdS/vDNaU3aSZSavE53wDmSazctAw72A6sMq2OmR9u49al09osyyiVYbdSEZMKjAEOVYk4fJPdH31Uo31AEZ39RgjyII8iDkEfCvVdC4nYlOEcwyW8U0UaoVnUI5YHIADDu4I37x65qRfn24N0lzpjDpH2QUBtBXJO41Zzk+vlVapRcCwrzrMI1jWOIKsxnXuse+zs+N2xpyx2+W9feI88zyxNEqQwo/5Tso9Jb5kk1XaUXAlb3mKSW1htmVAkJyhAOo7MN8nHvHoBWhw+DXcW6b7zIxx6RfjifllAPrrDU/yNw8vK9ww7qAxQn1Yn8cw+WFX+OlsXVVOlKT4sbUIZ6iRda+0pXkT0ApSlAClKUAKUpQBH8wy6bS4b9GGU/ZGxr57I7EnhFscde1PXyM8uPuqP5/uuz4dcn1j0f4jBP9CavHs2sjFwqzRhg9ipI/b7//AFr0fweP+uT+px/iD76X0KRxEfRuagdgt5beX6QBG/70NdCqj+3K2MIsuIRjJtJwHx5pIQ25+aaf3zV1gmV1VkOVYBlPqrDIP2EU3io95MwoPSxBcwcfa0mV5DmBoJjjAz20IEqgNjOXjEigeqisPD+aWREW5R3ZHiguZlCCNbmUJ3AoOSoZ0XUBjcfGprinB4rlVWdNYR1kUZI76HKnbqPh0NYJeW4Gl7UqdRdZGXW3ZtKgASRo86S4AG+PIelYJxtqatO+hpHm8dh9IEDCE4MTvLFGJFJIDDtHGkHGRqwTkVHTc8l1maKNliWC1mjlGhmxdOVAMbn4EfDDH0qW/A+3woXtVCNriCzSARN3geyAbuAh2GB60HJtqF0BGC9lHCQJHwY4H1xBt9ypzg9dyPOpTgQ1I1peeI1UyGGTsis7Qyd3EptkeR1UasrkRvpLAZ0+VSHBuPi4Z0MTxOixuVfScxzhmjYFSRvpcEdRisJ5PtTryjEOsq6e0fQguARN2a5xGWDNkrjqa37XhccbtIgIZ0jjY5J7sOsRjB9Nbb+eah5baErNfU26UqF4rxWR5folhhrkgNI5GqO2jbpJJ6sfcj6t1Pd61jFydkTKSirsoXPPCFju5HtQ0g0dteRomRb9B2pK7APuSvi2Z+hOK8rAgEHIO4I6EV+gOX+X47SLs48sWJaWRzmSWQ+KR282P2DoMAVUuaPZPHKTJw9ltpCctGQTA/QbKv5I/FdjvkHOR01CysIuV2ctpUrxDlG+gJEtpKwBxrhHbKc+YEffx80FRM7aGCyK6M2dKvG6McdcKygnHyosybn2lbFvwu4k2itbhzjP5FkH8UoVfvqzcH9mcznN64iTP5OJtTsPRpMYQHbwgnc7rWcpxjuyyi3sVFIS595IQ6pcTgdyEN0yx2DHYb7LqBbbGenWVkkMaxxLpRAFUdcAfE7n51P2nCoYouxjiRYgCugL3SGzqBB65yc5653qqXdqeHnc5siQEYne2JOAjk9YCcBXPg8J2wRx8dGVdXj06e+vv79DDONJ69ep9vL11ureMHuyLMXGBuY1Urv5bk1GX3OsIaaNSQ0aTYYFGOuCMu34stnbBwWAUkYzUxf8JSZkZi6tHq0MkjIRrADDKnfOBWE8vxYkGZNMqssi9q+hu0XS7ac41kdW65JPWuXCVKyzLp/0ekp3dvehqrzUgZkKNlHhjJJUEtOyIrBM50ZcHVjBwcV8m5uRZGQxv3DN2jd3SqW2gyOd84w4wBvtWzPyzA5JcOxIABMjdwBlcdnv3O8iHb0r7b8twISQpYsJA2t2bUJ9Pa6tR31aF/8A01N6PD9/yRapya3DeYVvBIkDmJ1CNqBilwr5x0LLnukFTuPsqN4dzBJHDFNcyvL2kE8xURxKAIF1EAqAckdOv1VZbHh6xAhWkYbYDyM+ANgF1E4FarctwGNYyp0pHJEo1t4JhpkGc75Hn5VKqUk2raf3s+v3sQ4TaTvqakfNo1aXgkQCSON2JQhWnCmHoxJB1LnHTO9e+Cc2w3UhSLrp1qdSNlAQu4ViUO4OlsHf51uNwKEliVPeeKRu8fFbhREevloXbz8692HCkh2jLhcYVDIzIo64RWOFHyqrlSyuyd/fv7Fkql1d6FV9q0jNbQ28Yy9xOiKB1OOg/iK12yysxFGka+GNVRc9cIAo+4VxuKH6bzFaxY1JZIZ5PhJ413Ho3Y/Ya7ZXpvh1PJh4/XX3/BxcXPNVf00IXnLl8XtjPbHGZEIQnoJB3oz0OwYL99Uf2RcbM3DxFJkS2rGCRTswC+DI+Xd/dNdSrjnGE/snj4lPdteJDDHoqzAjJPp3yDn0kb40zXhmgY0pZZHSKUpXLHxSlKAFKVC8V4rI8v0Sxw1yQGkcjVHbRt0kk9WPuR9W6nu9bRi5OyKykoq7HFeKyPL9EsMNckBpHI1R20bdJJPVj7kfVup7vWxcv8vx2kWiPLEkvLI5zJLIfFI7ebH7B0GAKcv8vx2kWiPLEktLI5zJLIfFI7ebH7B0GAKk66dOmoIRnNyYpSlalBVe5j/ObP8Abm/28lWGq9zJ+c2X7c3+3krOr4GWh4kZqUpXJOiK8yxBgVYBlYEMCMggjBBB6gjyr1SgClXdqeHtuc2RICMTvbEnARyesBOArnweE7YIkqsMkYYFWAZSCGBGQQRggg9QR5VTLu1PD23ObIkBGJ3tiTgI5PWAnAVz4PCdsEI4nDZ+/Dfqufz6jFGtl7stiTpXyvtcofFKUoAVhvLpYo3kkOFRSzH4KMn7hWaqT7Rrt5ux4dbbzXbqCPSMN1OOgyMk+iNW2HoutUUF1MqtRU4ORPewvhbOl1xGYd+7lIj+EaE5wfQvt/8AbHrXVa0uCcJS1t4oIhhIkVF+OkYyfiTk/XW7XtkklZHm27u7FVj2jcnjiVjJAMdoO/AT5SqDjfyBBKn9qrPSpIOZ+zHmpru27K4yLq2PZXCtsx05VWIPmcEH4qfWrjXPvaXwSTh14vGLFdS7JfxjoynA1/AHABPkQp3yauvCOLR3UKTwNqjkGpT5/EEeRB2I+Fc2vTyO62HaU8ysblKVC8V4rI8v0Sxw1ywDSORqjto26SSerH3I+rdT3euMYuTsjSUlFXY4rxWR5foljhrkgNI5GqO2jbpJJ6sfcj6t1Pd62Ll/l+O0i0R5YklpZHOZJZD4pHbzY/YOgwBTl/l+O0i0R5YklpZHOZJZD4ndvNj9g6DAFSddOnTUEIzm5MUpStSgpSlACq9zJ+c2X7c3+3kqw1XuZPzmy/bm/wBvJWdXwMtDxIzUpX3Fck6J8pSlACvMkYYFWAZSCGBGQQRggg9QR5V6pQBSru1PDzuc2RICMetsScBHJ6wE4CufB4TtgiSqwyRhgVYBlIIYEZBBGCCD1BHlVMu7U8PPeObIkBGO5tiTgI5PWAnAVz4PCdsEI4nDZ+/Dfqufz6jFGtl7stiTpXyvtcofNbiN+kETyynSiKWY/AenxJwAPiKivY9wF7mebi90uDKTHaKfdjHdZh9mgH4OfMVBX0b8av1sLdiLWAh7yVT1wcaQfPfuj45PRa7lZWaRRpHEoREUKijoFUYAH1V6f4Zheyh2kt3/AEjiY2vnlkWyM1KUrrCApSlAGO4t1kVkkUMrAqykZBUjBBHmCK4tPFJy5e4Op+F3Ld07sYJD5euQB+8Bncqa7bWnxfhEN1C8NygkjcYZT9xB6gg7gjcVWUVJWZKbTuio3nHmnZbfhrLJNIgcy+OKCF/DK+NmYjwR9W6nu9bPy/y/HaRaI8sSS0sjnMksh8Tu3mx+wdBgCuT2Es/LFwY5lM/DJ3ykoUa43O3fx1bA3HRsZXBytdj4fxCOeNZYHWSNxqRlOQQarTpqC0LTm5PU2KUpWhQUpSgBSlKAFV7mT85sv25v9vJVhqvcyfnNl+3N/t5Kzq+BloeJGaqhxhYWv5RdSmONLOJ1PbNEEYz3AZxpYd7Crv8AAVb6wTcPidg7xRuy+FmRWYeezEZG/pXLi7D8lcpHCecbg/RYWZWkkURyF4iGSVrdpkZz2g1kgIxQIPF4gdq1rbm24SCKZjFNK9jFLqIdVLSXcMOllWQrkCRssADkdAO7XQWsoy+sxoX275Rde2cd7GfM+fnXleHRAYEUYHp2a+baz5fpAN8xnrV88eCmV8lW/Cq47ZrYm3SSOScNKyuImWGKCYAJ2mVcicA5c4CMcHpVh5e4i1xawTOAGliSRgM4BdQxAyScb144xwBLhdJJj72tiqREs2NOT2sbd4ADDDDDA3rdsrNIo0ijGlI1VEHoqgKBnz2FVbTWhZJ3M1eZIwwKsAykEMCMggjBBB6gjyr1SqFylXdqeHnvHNkSAjHrbEnARyesBOArnweE7YIr/NXH5Z5Rw7hffuZdpGB2iT3st5HHU+6PiRUnzlzs88h4bwhRcXMmUlcYMcSnZ8k7E4JBJ2X4nard7OvZ1DwuDAxJO4HbS46/3U9EH39T8NKeAhKaqyX8c/X3uZzxUox7OJu8i8mRcNtVhiAL+KaTGDJJjc/IdAPIfXVipSusIClKUAKUpQApSlAGC/sI5o2imRZI3Gl1YZBB9RXJb3lq/wCASNccK1XdiTqntWJLRjzK43IA98DP6QIGa7DSgCucnc/WnEo9VtJhwPxkTbSJ818x/eGRVjqgc3+yOG5k+k2Lmxu1JZZI9lZvV1XGCf0l33OQ1Qdt7SOIcLYRcftmePYJdwjKt+1jusf4W26HrQB1ulRXAOabW9TXZzpKPMA95f2kPeX6xUrQApSlACq9zJ+c2X7c3+3kqw1XuZPzmy/bm/28lZ1fAy0PEjNSlK5J0RSlKAFKx3Nykal5HVFG7MzBVA+JOwqh8W9rUbP2HCYXv7g7LoU9mD6kjdgPUYG3Xzq8YSlsispKO5eOIcRigjaSeRYkXxMxwB/3PwG5rnFxzHe8bdrfg6tBag6Z7twVyPML6be6O8cjOkVI8K9lN1fSLccwTlwN0tY2wi/Biuw+S7nzb16lY2McMaxwosaIMKqgBQPgBTtPDqOshWdZvREHyXyJbcMh0W65c47WVvG5+J8l9FGw+J3qx0pTRgKUpQApSlAClKUAKUpQApSlACsc9urqVkUOp2ZWAII9CDsayUoA53x32JWcr9rYvJw+YbhoSdGdvcyMbfolevnUYqcycP6dlxWIeu0uNz1JVif4/lXV6UAcug9vEUbaOJWNzZPjJDISN/PDBWx9VWPh3tZ4VN4b2JT6SZi++QAffVpubZHUrIqup6qwDA/MHaq9xD2b8MmyZLGHJG5VNB/yYoAlbbmK1k3iuYX/AGZUb/RqjOY51+k2feHjm8x+ryVQ+NeyzhieC1xvj8rL6H1eudjle2/4X+d//wAqrJZk0SnZ3P0DNxGJPHKi/tOo/wBTUTec+8Pi/KXsG3ksgc/ZHk/dXPOVvZ7YTKDLb6t2H5SQdOnRxXReEeyjhSrkWUbftl3/AOdjSqwq6s3dd8Fcv/bZw9NoBNct0AjjIB+t8H7qwjmDjt7tY8OFmh/9W52b4EK4H/IwrqdhweCDaCGOLYA6EVdh0zpG9btaxoQRR1ZM5VZexaS4cScbvpbsg5ESErGPrO+MZ8IX510TgnLttZp2dpCkK+ekbnHmzdWPxJqRpWyVtjIUpSpAUpSgBSlKAFKUoA//2Q=="/>
          <p:cNvSpPr>
            <a:spLocks noChangeAspect="1" noChangeArrowheads="1"/>
          </p:cNvSpPr>
          <p:nvPr/>
        </p:nvSpPr>
        <p:spPr bwMode="auto">
          <a:xfrm>
            <a:off x="1679575" y="-1249363"/>
            <a:ext cx="2609850" cy="2609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3252" name="AutoShape 4" descr="data:image/jpeg;base64,/9j/4AAQSkZJRgABAQAAAQABAAD/2wCEAAkGBhMSERUUDxIWEhUVFxgWEhcXFRsYFxgVFBYXFBUYGBgXHCYgGBojGRgVIC8gJCcpLCw4GR8xNTIqNyYrLSoBCQoKDgwOGg8PGi0kHyQsLCwsLCwpLiwvKiwsKiksLCwsLCwpLCwsKiwsLCwpLCksLCwpKSksKSwsLCwsLCksLf/AABEIANsA2wMBIgACEQEDEQH/xAAcAAEAAgMBAQEAAAAAAAAAAAAABQYDBAcCAQj/xABKEAACAQMCAwUEBAsGBAUFAAABAgMABBESIQUGMRMiMkFRB0JhcRSBkaEWIzM0UlRygpKz0xVik6KxtFOywdEkJUPC4XOD0vDx/8QAGgEAAgMBAQAAAAAAAAAAAAAAAAQBAgMFBv/EADARAAIBAgUBBgUEAwAAAAAAAAABAgMRBBIhMVFBEyIykbHwBTNhceFCUoGhFCPB/9oADAMBAAIRAxEAPwDuNKUoAUpSgBSlKAFKwXl7HCjSTOsaKMszEKoHxJ2Fcw4z7aHnkMHArY3bjZpnBES/EDYkdd2Kjb3qhtJXZKTeiOpzzqilnYKqglmYgAAdSSdgKo/HvbVwy2JUTG5cbaYBr3/bJCffVLPId3fMJON3ry75EEZxGv8A7QdyO6uf71Wjg/Ktra/m0CIf0sZf+Nsn7659X4hThpHUbhhJy30ImX2r8UuT/wCX8K0LnZ7hjuD0OO4B9rVrN+EU/wCUvYLYZ6RqCf8AKh/5qulKSl8RqvZJDMcHBblHk5K4lJvNxu5z6IGUfdKP9KxryBcdvDF/a97iUyZPaNkaIy4x3/hV8rXT89tPnP8AyGooYutOok36BVw9OMG0iAPsnvAcxcdvF/aLt89u2FfTyrzBCcwcXSbHuyoRn7Vb/WulUrqdpISyI5qvNHMVr+c2EN4gyWaFsOR8NJOP4K3eHe3a01CO/gnsZNsiRCVBPxADY+JUVfa1eI8LhuE0XESTL+i6hh9WRsfiKsqr6lXT4NnhHHbe6TXazJMvmUYNjO+GA3U/A4rfrlnFfYvb6+24bNLw+YeExsSnyxkMB8mx8DWonO3F+E7cWtxe2w2+kw+IDbBbYD+ML18VaxmmZuLR16lQvLPONpxBNdnMsmPEvR1/aQ7j59DU1VyopSlAClKUAKUpQApSlAClKUAKp3PXtNtuGjQfx9y2OzgQ94lvCXODoB+RJ8gahvaF7THST6Bwkdtets7DdYB558i4HrsvnvtUbylyIlsxnuW+k3bnVJK2+GbqEzv+91PwG1K4jExorXfg3o0ZVXpsRK8s33FXE/G5SkWdUVpGSoX01b93b5t8RV34fw2KBBHBGsaDoqjA+Z9T8TvWzVY57gd0t0i/Kdtri/8AqQxSSoPrZQPrrhzrTxErSen9I6kacaMe6iz0rnEHG2WaS6LNEbuKNo9k7iLM8cYbtSEQacEs23e9TWyebLpoGlV0TRYi4ZezB1S9rPF1J7q/iwcf/NQ8NLkO3RfqVSr3i8lu9wrSASa4EEqxRrqY25fvlyFUeQyc9AMk1gg5ymcRM0scLM9moh0gmRLgxdrIpbfGWdRjYaTneo/x5PVE9si+Vrp+e2nzn/kNVf5a45cT3Eiy6AoD6o9SdpEVk0oNKnXgrnJcdcEbGrAn57afOf8AkNV6MHCsk/ehWrJSptotlKUrriApSlACvhGdjX2lAHPuZfZNG0n0nhUhsLpTlShKxMfRlXw5+G3qprzyz7VpIJhZcfj+jT7BJ+kMg6Asei5PvDu9c6cb9DqJ5k5Yt76Ew3cYdfdPRkb9JG8j/r55rWNRrczlC+xYwc9K+1xjh3Hbvl6Vbe/1XPDXOIJwCWh/ukfD9D619K7DZ3iSxrJEwdHAZGU5BU7gg0wnfYwasZqUpUgKUpQApSlACuZe1D2jPE/9n8MOq8k2dh0hQjPXyfG+fdG/XFTXtP58HDbb8VhrmbKWyYzvsC5HmFyNvMkD1rnnKXLht1aWcl7mY6pnJycsdRXPz3J8z8hWFesqUb9TWlTc2euUrFeFse30us2O0uTs0ch92Qn/ANFm3D7YJ72xBHQqrToCCGAIIwQRkEHYgg9RjyrX4bxI2ZEcpzanAjcne3J2COT1h6BXPg6HbBHCqxdR5uvqdSm1DToW2lKUmMitUcVh7346PuEK/wCMXusTgBt+6c7YNbVU1+Tbh5WeaWN8lAR3sFY7uO48GnSo0Ky6d9zkk5ONKcYvxOxSba2RZLjjcCRdqZoyhB0ESLhyATpQ5wx2OwNYIrGO5EVw3aEMscqRs50A6Q6EoDpLDI+sZqHn5Rl7SZ0aE9qbhQjhtKJc9mdQAHjyhyOjA9RVj4VaGKCKNiCY440JHQlEVSRnyyKvJRirxepVZpPvI2q10/PbT5z/AMhq2K10/PbT5z/yGqcN81EV/lstlRP9vapmihhkm7NlSaRSgSNmAbTl2BYhWUkKDjPrtUtUDBwq4gnla3MLQzy9tIJC6ujMFWTQUBDghcgHTgk7kV20cxmfhHNNvcQ9qsiIAuqRXkQNGuSAZAG7g26mt2fisKEiSaNCCFIaRVIYjUAQTsSCDiqg3s9c26Q9pGpFndW0jKDu9xJHIjdBqUFGznffbrWzFylO92Lm5MH5dZmRNbAabRrYaS6jLaiGyQPtq1kRdkzxLmm3hxqkRj2qQyBZEzE0mcGQFu4owc5qTt7hZFDxsrqwyrKQykHzBGxHyqqWvKMwgt7d+wKW08MiuNWqVIWdiZFKYEhyD4iCcnIzU3y7wk28ToxU6pp5V05wFmmeRRuBuA2/lUNIlNkpSlQHG+NuZDa2RU3GAZHI1JbRt0dx7znfRHkasZOFBzUk1ubbgXIewhVJZJFHbl11R28beGRx5yHGY0yCSNRwoyaRwniE/Ll0sNw7TcMnb8W5GTC565x09SBswywGQRXR+F8LS3j0R5OSWd2OXkkbxSSN7znzPyAwAAPPGeDRXULwXC60cYI8wfJlPkwO4NUjXyy02LOldfUssMyuoZCGVgCpByCCMgg+YIr3XIvZ1x6Xhl4eEX7ZjY54fKTgMGJxHv6nOB5MCu+RjrtdBNNXQo1bQUpSpIFa3EuIxwRPNMwSONS7sfJVGT//ACtmuR+2rjzTyQcKtmw0xEl0R7sY3VT9hcj+6vrUNpK7JSvoVnhEr8TvZOJ3IwuSlmh91FJwfqyfmxY1baw2dosUaxxjCoAqj4D/AK1mrhVajqSzHUpwUI2FeXQEEMAQRggjIIOxBB6jHlXqlZGhq8N4kbMiOU5tTgRuTvbk7BHJ6w9ArnwdDtgi21WnQEEMAQRggjIIOxBB6jHlWvw3iRsiI5Tm1OBG5O9uTsEcnrD0CufB0O2CKThn1W/r+fUmMsuj2MwvX+n3Ad59EXZFdLBYFBg1t2pPQE753rzb85vIyxxwK0jSiMZlZY8NAbhXDNEGIwCPB8RkVYfoEeZDoXMoAlyM6wF0AMD1Gnate15et4yGjhVWUhgdyQwQxg5JO+glflVM8GtV0LZZrZkCnOTSLHqhaLtDA6aZQSVa6S2dX7m2GYbDOoeanp54fzbIiaJEMkjvILcl8do30x4DH4e7oUxtnfbPpVhXgNuNOIVGgAJ12CyCYAb/APEUN8xWEcvoJo5BgJDraKMLsJZSxkkLZySQx22AyTvti2eltYjLPkla10/PbT5z/wAhq2K10/PbT5z/AMhqjDfNRNf5bLZSlK7RzhSlKAFKVAcb425kNrZFTcYBkcjUltG3R3HvOd9EeRqxk4UHIQON8bcyG1sipuMAyORqS2jbo7j3nO+iPI1YycKDnPwvhaW8eiPJySzuxy8kjeKSRvec+Z+QGAAA4XwtLePRHk5JZ3Y5eSRvFJI3vOfM/IDAAA26XnO+i2NYxtqxSlKzNCq+0Xk/6fakR7XEXftm6EMNyufINgfIhT5VJ+y3nT+0LMdrtcwHsrlTsdQ6OR5agD9YYeVS9cz42/8AY/GYr5drW8PZXYHRXJ3fA+p/qf1FOYaprlYtWh+pHZ6V8Br7TwqYbu6WKNpJDpRFLuT0CqCzH6gDX585d4os9zccRum0tcyMkAOWIjTqAFB2A0KTjA0n1ro/tx42YOFtGnjuXWBQOuD3n8/MLj96qRNwZobeFLdZO2hjYRvHpwHYDUJNRwUZuux8PrilMVK0VHkYoR1zcFjBz08tj86+1UZuEzqZtCMNdx2khUsweJo/cAlQnEnUalOMdelZLjht2Agjd2/Fq7sx0ntbfWUQrqOO0yinc50Ek1zezXI7nfBaq8uwAJOwAJJ+A3NVWO1uhJCdDg60eRtZYYkZmlQjtAqhAwXGls4yCK8jhM4iQSLNJqjm1qJTqE7NiItlx3AgwADgZyRvR2a5DO+CzvfIIxKWAjIVg2+MPjSemd9S/bXqd12V8d/KgEZDbEkEYxjAPXaqhPwm4MfZiORswQo2WxoaMQArHh9LeFycqCCCcnOKz8WtZ40m0GQRo07Ie0JxGbJsHJbJHbE4z0NT2a5IzvgsfDuImyIjlP8A4U4Ebk725OwRyesPQK58HQ7YIttc+4JbOWJZJFiaFQ6ytr1yk95gCzd3TkHoDkbbVKcO4kbIiOU/+FOBG5O9uTsEcnrD0CufB0O2CF6tK7ut/X8+v3Nac7b7FtpSte/4hHChkndY0HVmOB8vifgNz5UolfRDDdjYrXT89tPnP/Iaq3de0SEHEEUs3XvYEafDBkIJB9QKjl5+m7aKX6LGOy1936Q2/aIU6iDbGc+dPYbDVVNSa0Fa1aDi0mdhpXPLL2ujP/iLN0GesUiygD1IYI31AGrZwHmy2vAfo0oLDdo2BSVRtu0bb43G+4+NdRxaEbol6UqA43xtzIbWyK/SMAyORqS2jbo7j3nO+iPPexk4UHMEjjfG3MhtbIqbjAMjkakto26O495zvojz3sZOFBzn4XwtLePRHk5JZ3Y5eSRvFJI3vOfM/IDAAAcL4WlvHojycks7scvJI3ikkb3nPmfkBgAAbdLznfRbGsY21YpSlZmgpSlACoLnjl0X1jNBjvFdUR9JU7yfLJ7p+DGp2lSnZ3RDV1YgvY7zKbvhsYcntbcmCXPXMYGgn5oV+sH0q8VyLlA/QOYrm28MV9H28Q2A1jU2319uPqrrtdeLzK5zmrOxxj2q3P0njVjbZBW3QzuB1DMdW/1Rxn96pKq9LJ2/MHEJTgiILCvw2Vf/AGNVhrlYyV6luB/DK0Liqvcc2usdzhFMkTlYF3w694Bjvnbs5c4x4RVhtr6OTPZSJJjrodWx89JOKjjyxFqDEsSBMM5HS4LFvL3dTafTJ61hDKvEbSu/Ce05ji2yW9CwU9nr06ygbpqx/wBs5pHzJCVLd8d1GAZCGZZTiMoPeyQR9VY05XjAC65DGDq0ZXT2mnTr8Oc+9jOM74r5d8uQlB2jEKkUUQLFcAQMSjHUuknLYOdj6VNqZHfMq8ywEE5bugEjSdW8nY6QPNhJ3SPiPWpN0BBBAIOQQRkEHYgg9RUKeXx2sGw0QamyAql3Y7KUjVVCghWzjqB8am6pLL+ktG/UAelfHQEEMAQRggjIIOxBB6jHlXqsF5drFG0jnCoCzfIeQ9SegHmSKqiSOPMT8PxCF7eN1Jtl1YaLTjKOx6wjIwfEvhw22K5d3Ekz9pcOZH93yRM+UadFG+M7n1JrH2jOzSy+N9yM5CgeGNfgv3kk+deq6lKjGHetqI1Kjlp0FKUpgxFeWjyQckMu6spKsp6ZVl3U/KvVKALjwb2iXTqtrI0YmkZY4bt8aVyNzJH0ebbugYVyQDjHevXC+Fpbx6I8nJLO7HLySN4pJG95z5n5AYAAHEZYgylWGQRgj4V1HkDmJrmBknbVNAQrtjBdGyYpD8SAwPxRttxS1eLtdG1Jq5ibnCQXrQZhIW4EJiGoTiPsFma4J1ldCliDlQNuudq2Jed43MQt8kyTQr+MRl1QzFl7WPcZGV2J9Rkbit2blaJmZmL5a4FydxswhWBkHd8DRrgjrud+mNSy5DgiCBCQI3jdMRwqw7EnSrOkQZxuMliTsN871jeBpaR7vudYo8jspmdZIUaPs9L4uJOyRwGO6khgPUjG2aRc5RBNUhZiGnyI4nJSO3kKO7rkkBdgT5nOBWva+zyCMNollDN2OG/Fag1vMZ43JEfffUd2fUW881nbkmLBCzTIW7cSMpQM8dzJ2siHuYA1dCAGHrR3Ce8bK8225l7MF/ygi16D2XaPGJUXtOmWQgj/AORnSm50U/RXgjkkinkkX8mS7KkLSq0QDbgkDc/Hoa3F5TiGys6j6RHcgAjAaGJIUQZXwaUX4/GsfD+T4opFkEkjOsrTEnQoZ3h7A5VEVR3dyQASdyTUdwO8Yk52gyW1F0b6P2QSJy5NyJSgPrkxsNgNON+u21a82QSOkcfaM768p2ZDR9mwjftQfBhiB5+vTeoi55D0LEtrJICstqWYsmVjtTMdS9zBb8acggg+nXMivJseYi0kjGOUzkns8vMW1l2YJqXOwKoVBAAIxUtQIWYrHtUf6Lc8Ov1z+InCSY6mNiGI+tRIP3q7ADXMfbBY9pwmf1jMcg/dcKf8rGrrybfdvYWsuSdcEZOeudABz9YNO4Z3gL1laRxvlHvXXEpP07tx9QeQj/mq0VUvZ6shS60QSyj6VJkoqkA4XY6nG/8A3q2dnP8Aqdz/AAR/1a52IjJ1GxyjJKCRUeHcMmit4JCzhuziikEcRWSOHOp9u8zPq0jOAQM4FbFvc3OuHV2rglwEKspKa37OSVguk90DKsVPQjJOKs3Zz/qdz/BH/Vp2c/6nc/wR/wBWqtye6JSitmU2O5vOzLPJIGwpdAkpYyAksqsIcRqdxldYGF3wSa2bu5uD2wAmbKRlBpOIzrh1IVK6ZGwX76k9GyBgGrT2c/6nc/wR/wBWnZz/AKnc/wAEf9Wpu/2kWXJV7i5uvxunttYF1qXR+LVVRzbGI47zk9njBJOTkUupLlFkAkmYAQOp0sWZmWTtY1dEJTdU8iFzg4Bq0dnP+p3P8Ef9WnZz/qdz/BH/AFai7/aTpyebdiUUkEEqCQeoJAyDjzFQPOE+RFF+m5dvisQBH+dkqwdnP+p3P8Ef9WqpzMz/AElBJDJFiEle0ABOuTDY0kj3F8/+mbUIPtE2iKs1k0I+vuKu/JFskdndXYjWaaLuxqwzpwoYtj97/IelSnIHMs93dt9IYHRC+nSoXxPH1x16CupYRuczxX3FdL4Hw62isr76JdfSMw9/uFdOEk09eucn7KtU+szhTJG0It9T22kNI5yQGAPu9B6ZFTlIucJxX3FdFguYRwqB5UPYi8LMnXEfbSELjzwMbeeKkON8SneF5+HXMMsEelzEIwGjCEOPvGcEDbNRYLnKtNTHJV72XEIT5ShoH6dGHaJ9jIPtq8cb5vuE4bbTqV7SYlZO7tjS/QeXQVzCBwskLEE6J7dsAZJ03EewHmarNKzRaL1O60qD/Cxf1a6/wl/qU/Cxf1a6/wAJf6lcrPHleaHrPh+TJylQf4WL+rXX+Ev9Sn4WL+rXX+Ev9SjPHleaCz4fkycpUH+Fi/q11/hL/Up+Fi/q11/hL/Uozx5Xmgs+H5MnKVB/hYv6tdf4S/1KfhYv6tdf4S/1KM8eV5oLPh+TPXOtvr4ddr6282PmI2YfeBWD2S8Wzwe0z5I69P0JXT/pWvxrmhWtph9HuRmKQbxLjdGG/f6VF+yY/wDlFtv/AMX+fLT+EkmnZiuIWqMXsgGgcQi/4d7J8/0d/L3K6FXO+QR2XF+MQZ6zLKvyZpCf5i/ZXRKwrq02a0n3EKUpWJqKUpQApSlACud+1OAiW1kxsVmiJ/vfi5UH2JLXRKgOeOCNc2brGuqVMSwDpl030g+WpdS/vDNaU3aSZSavE53wDmSazctAw72A6sMq2OmR9u49al09osyyiVYbdSEZMKjAEOVYk4fJPdH31Uo31AEZ39RgjyII8iDkEfCvVdC4nYlOEcwyW8U0UaoVnUI5YHIADDu4I37x65qRfn24N0lzpjDpH2QUBtBXJO41Zzk+vlVapRcCwrzrMI1jWOIKsxnXuse+zs+N2xpyx2+W9feI88zyxNEqQwo/5Tso9Jb5kk1XaUXAlb3mKSW1htmVAkJyhAOo7MN8nHvHoBWhw+DXcW6b7zIxx6RfjifllAPrrDU/yNw8vK9ww7qAxQn1Yn8cw+WFX+OlsXVVOlKT4sbUIZ6iRda+0pXkT0ApSlAClKUAKUpQBH8wy6bS4b9GGU/ZGxr57I7EnhFscde1PXyM8uPuqP5/uuz4dcn1j0f4jBP9CavHs2sjFwqzRhg9ipI/b7//AFr0fweP+uT+px/iD76X0KRxEfRuagdgt5beX6QBG/70NdCqj+3K2MIsuIRjJtJwHx5pIQ25+aaf3zV1gmV1VkOVYBlPqrDIP2EU3io95MwoPSxBcwcfa0mV5DmBoJjjAz20IEqgNjOXjEigeqisPD+aWREW5R3ZHiguZlCCNbmUJ3AoOSoZ0XUBjcfGprinB4rlVWdNYR1kUZI76HKnbqPh0NYJeW4Gl7UqdRdZGXW3ZtKgASRo86S4AG+PIelYJxtqatO+hpHm8dh9IEDCE4MTvLFGJFJIDDtHGkHGRqwTkVHTc8l1maKNliWC1mjlGhmxdOVAMbn4EfDDH0qW/A+3woXtVCNriCzSARN3geyAbuAh2GB60HJtqF0BGC9lHCQJHwY4H1xBt9ypzg9dyPOpTgQ1I1peeI1UyGGTsis7Qyd3EptkeR1UasrkRvpLAZ0+VSHBuPi4Z0MTxOixuVfScxzhmjYFSRvpcEdRisJ5PtTryjEOsq6e0fQguARN2a5xGWDNkrjqa37XhccbtIgIZ0jjY5J7sOsRjB9Nbb+eah5baErNfU26UqF4rxWR5folhhrkgNI5GqO2jbpJJ6sfcj6t1Pd61jFydkTKSirsoXPPCFju5HtQ0g0dteRomRb9B2pK7APuSvi2Z+hOK8rAgEHIO4I6EV+gOX+X47SLs48sWJaWRzmSWQ+KR282P2DoMAVUuaPZPHKTJw9ltpCctGQTA/QbKv5I/FdjvkHOR01CysIuV2ctpUrxDlG+gJEtpKwBxrhHbKc+YEffx80FRM7aGCyK6M2dKvG6McdcKygnHyosybn2lbFvwu4k2itbhzjP5FkH8UoVfvqzcH9mcznN64iTP5OJtTsPRpMYQHbwgnc7rWcpxjuyyi3sVFIS595IQ6pcTgdyEN0yx2DHYb7LqBbbGenWVkkMaxxLpRAFUdcAfE7n51P2nCoYouxjiRYgCugL3SGzqBB65yc5653qqXdqeHnc5siQEYne2JOAjk9YCcBXPg8J2wRx8dGVdXj06e+vv79DDONJ69ep9vL11ureMHuyLMXGBuY1Urv5bk1GX3OsIaaNSQ0aTYYFGOuCMu34stnbBwWAUkYzUxf8JSZkZi6tHq0MkjIRrADDKnfOBWE8vxYkGZNMqssi9q+hu0XS7ac41kdW65JPWuXCVKyzLp/0ekp3dvehqrzUgZkKNlHhjJJUEtOyIrBM50ZcHVjBwcV8m5uRZGQxv3DN2jd3SqW2gyOd84w4wBvtWzPyzA5JcOxIABMjdwBlcdnv3O8iHb0r7b8twISQpYsJA2t2bUJ9Pa6tR31aF/8A01N6PD9/yRapya3DeYVvBIkDmJ1CNqBilwr5x0LLnukFTuPsqN4dzBJHDFNcyvL2kE8xURxKAIF1EAqAckdOv1VZbHh6xAhWkYbYDyM+ANgF1E4FarctwGNYyp0pHJEo1t4JhpkGc75Hn5VKqUk2raf3s+v3sQ4TaTvqakfNo1aXgkQCSON2JQhWnCmHoxJB1LnHTO9e+Cc2w3UhSLrp1qdSNlAQu4ViUO4OlsHf51uNwKEliVPeeKRu8fFbhREevloXbz8692HCkh2jLhcYVDIzIo64RWOFHyqrlSyuyd/fv7Fkql1d6FV9q0jNbQ28Yy9xOiKB1OOg/iK12yysxFGka+GNVRc9cIAo+4VxuKH6bzFaxY1JZIZ5PhJ413Ho3Y/Ya7ZXpvh1PJh4/XX3/BxcXPNVf00IXnLl8XtjPbHGZEIQnoJB3oz0OwYL99Uf2RcbM3DxFJkS2rGCRTswC+DI+Xd/dNdSrjnGE/snj4lPdteJDDHoqzAjJPp3yDn0kb40zXhmgY0pZZHSKUpXLHxSlKAFKVC8V4rI8v0Sxw1yQGkcjVHbRt0kk9WPuR9W6nu9bRi5OyKykoq7HFeKyPL9EsMNckBpHI1R20bdJJPVj7kfVup7vWxcv8vx2kWiPLEkvLI5zJLIfFI7ebH7B0GAKcv8vx2kWiPLEktLI5zJLIfFI7ebH7B0GAKk66dOmoIRnNyYpSlalBVe5j/ObP8Abm/28lWGq9zJ+c2X7c3+3krOr4GWh4kZqUpXJOiK8yxBgVYBlYEMCMggjBBB6gjyr1SgClXdqeHtuc2RICMTvbEnARyesBOArnweE7YIkqsMkYYFWAZSCGBGQQRggg9QR5VTLu1PD23ObIkBGJ3tiTgI5PWAnAVz4PCdsEI4nDZ+/Dfqufz6jFGtl7stiTpXyvtcofFKUoAVhvLpYo3kkOFRSzH4KMn7hWaqT7Rrt5ux4dbbzXbqCPSMN1OOgyMk+iNW2HoutUUF1MqtRU4ORPewvhbOl1xGYd+7lIj+EaE5wfQvt/8AbHrXVa0uCcJS1t4oIhhIkVF+OkYyfiTk/XW7XtkklZHm27u7FVj2jcnjiVjJAMdoO/AT5SqDjfyBBKn9qrPSpIOZ+zHmpru27K4yLq2PZXCtsx05VWIPmcEH4qfWrjXPvaXwSTh14vGLFdS7JfxjoynA1/AHABPkQp3yauvCOLR3UKTwNqjkGpT5/EEeRB2I+Fc2vTyO62HaU8ysblKVC8V4rI8v0Sxw1ywDSORqjto26SSerH3I+rdT3euMYuTsjSUlFXY4rxWR5foljhrkgNI5GqO2jbpJJ6sfcj6t1Pd62Ll/l+O0i0R5YklpZHOZJZD4pHbzY/YOgwBTl/l+O0i0R5YklpZHOZJZD4ndvNj9g6DAFSddOnTUEIzm5MUpStSgpSlACq9zJ+c2X7c3+3kqw1XuZPzmy/bm/wBvJWdXwMtDxIzUpX3Fck6J8pSlACvMkYYFWAZSCGBGQQRggg9QR5V6pQBSru1PDzuc2RICMetsScBHJ6wE4CufB4TtgiSqwyRhgVYBlIIYEZBBGCCD1BHlVMu7U8PPeObIkBGO5tiTgI5PWAnAVz4PCdsEI4nDZ+/Dfqufz6jFGtl7stiTpXyvtcofNbiN+kETyynSiKWY/AenxJwAPiKivY9wF7mebi90uDKTHaKfdjHdZh9mgH4OfMVBX0b8av1sLdiLWAh7yVT1wcaQfPfuj45PRa7lZWaRRpHEoREUKijoFUYAH1V6f4Zheyh2kt3/AEjiY2vnlkWyM1KUrrCApSlAGO4t1kVkkUMrAqykZBUjBBHmCK4tPFJy5e4Op+F3Ld07sYJD5euQB+8Bncqa7bWnxfhEN1C8NygkjcYZT9xB6gg7gjcVWUVJWZKbTuio3nHmnZbfhrLJNIgcy+OKCF/DK+NmYjwR9W6nu9bPy/y/HaRaI8sSS0sjnMksh8Tu3mx+wdBgCuT2Es/LFwY5lM/DJ3ykoUa43O3fx1bA3HRsZXBytdj4fxCOeNZYHWSNxqRlOQQarTpqC0LTm5PU2KUpWhQUpSgBSlKAFV7mT85sv25v9vJVhqvcyfnNl+3N/t5Kzq+BloeJGaqhxhYWv5RdSmONLOJ1PbNEEYz3AZxpYd7Crv8AAVb6wTcPidg7xRuy+FmRWYeezEZG/pXLi7D8lcpHCecbg/RYWZWkkURyF4iGSVrdpkZz2g1kgIxQIPF4gdq1rbm24SCKZjFNK9jFLqIdVLSXcMOllWQrkCRssADkdAO7XQWsoy+sxoX275Rde2cd7GfM+fnXleHRAYEUYHp2a+baz5fpAN8xnrV88eCmV8lW/Cq47ZrYm3SSOScNKyuImWGKCYAJ2mVcicA5c4CMcHpVh5e4i1xawTOAGliSRgM4BdQxAyScb144xwBLhdJJj72tiqREs2NOT2sbd4ADDDDDA3rdsrNIo0ijGlI1VEHoqgKBnz2FVbTWhZJ3M1eZIwwKsAykEMCMggjBBB6gjyr1SqFylXdqeHnvHNkSAjHrbEnARyesBOArnweE7YIr/NXH5Z5Rw7hffuZdpGB2iT3st5HHU+6PiRUnzlzs88h4bwhRcXMmUlcYMcSnZ8k7E4JBJ2X4nard7OvZ1DwuDAxJO4HbS46/3U9EH39T8NKeAhKaqyX8c/X3uZzxUox7OJu8i8mRcNtVhiAL+KaTGDJJjc/IdAPIfXVipSusIClKUAKUpQApSlAGC/sI5o2imRZI3Gl1YZBB9RXJb3lq/wCASNccK1XdiTqntWJLRjzK43IA98DP6QIGa7DSgCucnc/WnEo9VtJhwPxkTbSJ818x/eGRVjqgc3+yOG5k+k2Lmxu1JZZI9lZvV1XGCf0l33OQ1Qdt7SOIcLYRcftmePYJdwjKt+1jusf4W26HrQB1ulRXAOabW9TXZzpKPMA95f2kPeX6xUrQApSlACq9zJ+c2X7c3+3kqw1XuZPzmy/bm/28lZ1fAy0PEjNSlK5J0RSlKAFKx3Nykal5HVFG7MzBVA+JOwqh8W9rUbP2HCYXv7g7LoU9mD6kjdgPUYG3Xzq8YSlsispKO5eOIcRigjaSeRYkXxMxwB/3PwG5rnFxzHe8bdrfg6tBag6Z7twVyPML6be6O8cjOkVI8K9lN1fSLccwTlwN0tY2wi/Biuw+S7nzb16lY2McMaxwosaIMKqgBQPgBTtPDqOshWdZvREHyXyJbcMh0W65c47WVvG5+J8l9FGw+J3qx0pTRgKUpQApSlAClKUAKUpQApSlACsc9urqVkUOp2ZWAII9CDsayUoA53x32JWcr9rYvJw+YbhoSdGdvcyMbfolevnUYqcycP6dlxWIeu0uNz1JVif4/lXV6UAcug9vEUbaOJWNzZPjJDISN/PDBWx9VWPh3tZ4VN4b2JT6SZi++QAffVpubZHUrIqup6qwDA/MHaq9xD2b8MmyZLGHJG5VNB/yYoAlbbmK1k3iuYX/AGZUb/RqjOY51+k2feHjm8x+ryVQ+NeyzhieC1xvj8rL6H1eudjle2/4X+d//wAqrJZk0SnZ3P0DNxGJPHKi/tOo/wBTUTec+8Pi/KXsG3ksgc/ZHk/dXPOVvZ7YTKDLb6t2H5SQdOnRxXReEeyjhSrkWUbftl3/AOdjSqwq6s3dd8Fcv/bZw9NoBNct0AjjIB+t8H7qwjmDjt7tY8OFmh/9W52b4EK4H/IwrqdhweCDaCGOLYA6EVdh0zpG9btaxoQRR1ZM5VZexaS4cScbvpbsg5ESErGPrO+MZ8IX510TgnLttZp2dpCkK+ekbnHmzdWPxJqRpWyVtjIUpSpAUpSgBSlKAFKUoA//2Q=="/>
          <p:cNvSpPr>
            <a:spLocks noChangeAspect="1" noChangeArrowheads="1"/>
          </p:cNvSpPr>
          <p:nvPr/>
        </p:nvSpPr>
        <p:spPr bwMode="auto">
          <a:xfrm>
            <a:off x="1679575" y="-1249363"/>
            <a:ext cx="2609850" cy="2609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3254" name="AutoShape 6" descr="data:image/jpeg;base64,/9j/4AAQSkZJRgABAQAAAQABAAD/2wCEAAkGBhMSERUUDxIWEhUVFxgWEhcXFRsYFxgVFBYXFBUYGBgXHCYgGBojGRgVIC8gJCcpLCw4GR8xNTIqNyYrLSoBCQoKDgwOGg8PGi0kHyQsLCwsLCwpLiwvKiwsKiksLCwsLCwpLCwsKiwsLCwpLCksLCwpKSksKSwsLCwsLCksLf/AABEIANsA2wMBIgACEQEDEQH/xAAcAAEAAgMBAQEAAAAAAAAAAAAABQYDBAcCAQj/xABKEAACAQMCAwUEBAsGBAUFAAABAgMABBESIQUGMRMiMkFRB0JhcRSBkaEWIzM0UlRygpKz0xVik6KxtFOywdEkJUPC4XOD0vDx/8QAGgEAAgMBAQAAAAAAAAAAAAAAAAQBAgMFBv/EADARAAIBAgUBBgUEAwAAAAAAAAABAgMRBBIhMVFBEyIykbHwBTNhceFCUoGhFCPB/9oADAMBAAIRAxEAPwDuNKUoAUpSgBSlKAFKwXl7HCjSTOsaKMszEKoHxJ2Fcw4z7aHnkMHArY3bjZpnBES/EDYkdd2Kjb3qhtJXZKTeiOpzzqilnYKqglmYgAAdSSdgKo/HvbVwy2JUTG5cbaYBr3/bJCffVLPId3fMJON3ry75EEZxGv8A7QdyO6uf71Wjg/Ktra/m0CIf0sZf+Nsn7659X4hThpHUbhhJy30ImX2r8UuT/wCX8K0LnZ7hjuD0OO4B9rVrN+EU/wCUvYLYZ6RqCf8AKh/5qulKSl8RqvZJDMcHBblHk5K4lJvNxu5z6IGUfdKP9KxryBcdvDF/a97iUyZPaNkaIy4x3/hV8rXT89tPnP8AyGooYutOok36BVw9OMG0iAPsnvAcxcdvF/aLt89u2FfTyrzBCcwcXSbHuyoRn7Vb/WulUrqdpISyI5qvNHMVr+c2EN4gyWaFsOR8NJOP4K3eHe3a01CO/gnsZNsiRCVBPxADY+JUVfa1eI8LhuE0XESTL+i6hh9WRsfiKsqr6lXT4NnhHHbe6TXazJMvmUYNjO+GA3U/A4rfrlnFfYvb6+24bNLw+YeExsSnyxkMB8mx8DWonO3F+E7cWtxe2w2+kw+IDbBbYD+ML18VaxmmZuLR16lQvLPONpxBNdnMsmPEvR1/aQ7j59DU1VyopSlAClKUAKUpQApSlAClKUAKp3PXtNtuGjQfx9y2OzgQ94lvCXODoB+RJ8gahvaF7THST6Bwkdtets7DdYB558i4HrsvnvtUbylyIlsxnuW+k3bnVJK2+GbqEzv+91PwG1K4jExorXfg3o0ZVXpsRK8s33FXE/G5SkWdUVpGSoX01b93b5t8RV34fw2KBBHBGsaDoqjA+Z9T8TvWzVY57gd0t0i/Kdtri/8AqQxSSoPrZQPrrhzrTxErSen9I6kacaMe6iz0rnEHG2WaS6LNEbuKNo9k7iLM8cYbtSEQacEs23e9TWyebLpoGlV0TRYi4ZezB1S9rPF1J7q/iwcf/NQ8NLkO3RfqVSr3i8lu9wrSASa4EEqxRrqY25fvlyFUeQyc9AMk1gg5ymcRM0scLM9moh0gmRLgxdrIpbfGWdRjYaTneo/x5PVE9si+Vrp+e2nzn/kNVf5a45cT3Eiy6AoD6o9SdpEVk0oNKnXgrnJcdcEbGrAn57afOf8AkNV6MHCsk/ehWrJSptotlKUrriApSlACvhGdjX2lAHPuZfZNG0n0nhUhsLpTlShKxMfRlXw5+G3qprzyz7VpIJhZcfj+jT7BJ+kMg6Asei5PvDu9c6cb9DqJ5k5Yt76Ew3cYdfdPRkb9JG8j/r55rWNRrczlC+xYwc9K+1xjh3Hbvl6Vbe/1XPDXOIJwCWh/ukfD9D619K7DZ3iSxrJEwdHAZGU5BU7gg0wnfYwasZqUpUgKUpQApSlACuZe1D2jPE/9n8MOq8k2dh0hQjPXyfG+fdG/XFTXtP58HDbb8VhrmbKWyYzvsC5HmFyNvMkD1rnnKXLht1aWcl7mY6pnJycsdRXPz3J8z8hWFesqUb9TWlTc2euUrFeFse30us2O0uTs0ch92Qn/ANFm3D7YJ72xBHQqrToCCGAIIwQRkEHYgg9RjyrX4bxI2ZEcpzanAjcne3J2COT1h6BXPg6HbBHCqxdR5uvqdSm1DToW2lKUmMitUcVh7346PuEK/wCMXusTgBt+6c7YNbVU1+Tbh5WeaWN8lAR3sFY7uO48GnSo0Ky6d9zkk5ONKcYvxOxSba2RZLjjcCRdqZoyhB0ESLhyATpQ5wx2OwNYIrGO5EVw3aEMscqRs50A6Q6EoDpLDI+sZqHn5Rl7SZ0aE9qbhQjhtKJc9mdQAHjyhyOjA9RVj4VaGKCKNiCY440JHQlEVSRnyyKvJRirxepVZpPvI2q10/PbT5z/AMhq2K10/PbT5z/yGqcN81EV/lstlRP9vapmihhkm7NlSaRSgSNmAbTl2BYhWUkKDjPrtUtUDBwq4gnla3MLQzy9tIJC6ujMFWTQUBDghcgHTgk7kV20cxmfhHNNvcQ9qsiIAuqRXkQNGuSAZAG7g26mt2fisKEiSaNCCFIaRVIYjUAQTsSCDiqg3s9c26Q9pGpFndW0jKDu9xJHIjdBqUFGznffbrWzFylO92Lm5MH5dZmRNbAabRrYaS6jLaiGyQPtq1kRdkzxLmm3hxqkRj2qQyBZEzE0mcGQFu4owc5qTt7hZFDxsrqwyrKQykHzBGxHyqqWvKMwgt7d+wKW08MiuNWqVIWdiZFKYEhyD4iCcnIzU3y7wk28ToxU6pp5V05wFmmeRRuBuA2/lUNIlNkpSlQHG+NuZDa2RU3GAZHI1JbRt0dx7znfRHkasZOFBzUk1ubbgXIewhVJZJFHbl11R28beGRx5yHGY0yCSNRwoyaRwniE/Ll0sNw7TcMnb8W5GTC565x09SBswywGQRXR+F8LS3j0R5OSWd2OXkkbxSSN7znzPyAwAAPPGeDRXULwXC60cYI8wfJlPkwO4NUjXyy02LOldfUssMyuoZCGVgCpByCCMgg+YIr3XIvZ1x6Xhl4eEX7ZjY54fKTgMGJxHv6nOB5MCu+RjrtdBNNXQo1bQUpSpIFa3EuIxwRPNMwSONS7sfJVGT//ACtmuR+2rjzTyQcKtmw0xEl0R7sY3VT9hcj+6vrUNpK7JSvoVnhEr8TvZOJ3IwuSlmh91FJwfqyfmxY1baw2dosUaxxjCoAqj4D/AK1mrhVajqSzHUpwUI2FeXQEEMAQRggjIIOxBB6jHlXqlZGhq8N4kbMiOU5tTgRuTvbk7BHJ6w9ArnwdDtgi21WnQEEMAQRggjIIOxBB6jHlWvw3iRsiI5Tm1OBG5O9uTsEcnrD0CufB0O2CKThn1W/r+fUmMsuj2MwvX+n3Ad59EXZFdLBYFBg1t2pPQE753rzb85vIyxxwK0jSiMZlZY8NAbhXDNEGIwCPB8RkVYfoEeZDoXMoAlyM6wF0AMD1Gnate15et4yGjhVWUhgdyQwQxg5JO+glflVM8GtV0LZZrZkCnOTSLHqhaLtDA6aZQSVa6S2dX7m2GYbDOoeanp54fzbIiaJEMkjvILcl8do30x4DH4e7oUxtnfbPpVhXgNuNOIVGgAJ12CyCYAb/APEUN8xWEcvoJo5BgJDraKMLsJZSxkkLZySQx22AyTvti2eltYjLPkla10/PbT5z/wAhq2K10/PbT5z/AMhqjDfNRNf5bLZSlK7RzhSlKAFKVAcb425kNrZFTcYBkcjUltG3R3HvOd9EeRqxk4UHIQON8bcyG1sipuMAyORqS2jbo7j3nO+iPI1YycKDnPwvhaW8eiPJySzuxy8kjeKSRvec+Z+QGAAA4XwtLePRHk5JZ3Y5eSRvFJI3vOfM/IDAAA26XnO+i2NYxtqxSlKzNCq+0Xk/6fakR7XEXftm6EMNyufINgfIhT5VJ+y3nT+0LMdrtcwHsrlTsdQ6OR5agD9YYeVS9cz42/8AY/GYr5drW8PZXYHRXJ3fA+p/qf1FOYaprlYtWh+pHZ6V8Br7TwqYbu6WKNpJDpRFLuT0CqCzH6gDX585d4os9zccRum0tcyMkAOWIjTqAFB2A0KTjA0n1ro/tx42YOFtGnjuXWBQOuD3n8/MLj96qRNwZobeFLdZO2hjYRvHpwHYDUJNRwUZuux8PrilMVK0VHkYoR1zcFjBz08tj86+1UZuEzqZtCMNdx2khUsweJo/cAlQnEnUalOMdelZLjht2Agjd2/Fq7sx0ntbfWUQrqOO0yinc50Ek1zezXI7nfBaq8uwAJOwAJJ+A3NVWO1uhJCdDg60eRtZYYkZmlQjtAqhAwXGls4yCK8jhM4iQSLNJqjm1qJTqE7NiItlx3AgwADgZyRvR2a5DO+CzvfIIxKWAjIVg2+MPjSemd9S/bXqd12V8d/KgEZDbEkEYxjAPXaqhPwm4MfZiORswQo2WxoaMQArHh9LeFycqCCCcnOKz8WtZ40m0GQRo07Ie0JxGbJsHJbJHbE4z0NT2a5IzvgsfDuImyIjlP8A4U4Ebk725OwRyesPQK58HQ7YIttc+4JbOWJZJFiaFQ6ytr1yk95gCzd3TkHoDkbbVKcO4kbIiOU/+FOBG5O9uTsEcnrD0CufB0O2CF6tK7ut/X8+v3Nac7b7FtpSte/4hHChkndY0HVmOB8vifgNz5UolfRDDdjYrXT89tPnP/Iaq3de0SEHEEUs3XvYEafDBkIJB9QKjl5+m7aKX6LGOy1936Q2/aIU6iDbGc+dPYbDVVNSa0Fa1aDi0mdhpXPLL2ujP/iLN0GesUiygD1IYI31AGrZwHmy2vAfo0oLDdo2BSVRtu0bb43G+4+NdRxaEbol6UqA43xtzIbWyK/SMAyORqS2jbo7j3nO+iPPexk4UHMEjjfG3MhtbIqbjAMjkakto26O495zvojz3sZOFBzn4XwtLePRHk5JZ3Y5eSRvFJI3vOfM/IDAAAcL4WlvHojycks7scvJI3ikkb3nPmfkBgAAbdLznfRbGsY21YpSlZmgpSlACoLnjl0X1jNBjvFdUR9JU7yfLJ7p+DGp2lSnZ3RDV1YgvY7zKbvhsYcntbcmCXPXMYGgn5oV+sH0q8VyLlA/QOYrm28MV9H28Q2A1jU2319uPqrrtdeLzK5zmrOxxj2q3P0njVjbZBW3QzuB1DMdW/1Rxn96pKq9LJ2/MHEJTgiILCvw2Vf/AGNVhrlYyV6luB/DK0Liqvcc2usdzhFMkTlYF3w694Bjvnbs5c4x4RVhtr6OTPZSJJjrodWx89JOKjjyxFqDEsSBMM5HS4LFvL3dTafTJ61hDKvEbSu/Ce05ji2yW9CwU9nr06ygbpqx/wBs5pHzJCVLd8d1GAZCGZZTiMoPeyQR9VY05XjAC65DGDq0ZXT2mnTr8Oc+9jOM74r5d8uQlB2jEKkUUQLFcAQMSjHUuknLYOdj6VNqZHfMq8ywEE5bugEjSdW8nY6QPNhJ3SPiPWpN0BBBAIOQQRkEHYgg9RUKeXx2sGw0QamyAql3Y7KUjVVCghWzjqB8am6pLL+ktG/UAelfHQEEMAQRggjIIOxBB6jHlXqsF5drFG0jnCoCzfIeQ9SegHmSKqiSOPMT8PxCF7eN1Jtl1YaLTjKOx6wjIwfEvhw22K5d3Ekz9pcOZH93yRM+UadFG+M7n1JrH2jOzSy+N9yM5CgeGNfgv3kk+deq6lKjGHetqI1Kjlp0FKUpgxFeWjyQckMu6spKsp6ZVl3U/KvVKALjwb2iXTqtrI0YmkZY4bt8aVyNzJH0ebbugYVyQDjHevXC+Fpbx6I8nJLO7HLySN4pJG95z5n5AYAAHEZYgylWGQRgj4V1HkDmJrmBknbVNAQrtjBdGyYpD8SAwPxRttxS1eLtdG1Jq5ibnCQXrQZhIW4EJiGoTiPsFma4J1ldCliDlQNuudq2Jed43MQt8kyTQr+MRl1QzFl7WPcZGV2J9Rkbit2blaJmZmL5a4FydxswhWBkHd8DRrgjrud+mNSy5DgiCBCQI3jdMRwqw7EnSrOkQZxuMliTsN871jeBpaR7vudYo8jspmdZIUaPs9L4uJOyRwGO6khgPUjG2aRc5RBNUhZiGnyI4nJSO3kKO7rkkBdgT5nOBWva+zyCMNollDN2OG/Fag1vMZ43JEfffUd2fUW881nbkmLBCzTIW7cSMpQM8dzJ2siHuYA1dCAGHrR3Ce8bK8225l7MF/ygi16D2XaPGJUXtOmWQgj/AORnSm50U/RXgjkkinkkX8mS7KkLSq0QDbgkDc/Hoa3F5TiGys6j6RHcgAjAaGJIUQZXwaUX4/GsfD+T4opFkEkjOsrTEnQoZ3h7A5VEVR3dyQASdyTUdwO8Yk52gyW1F0b6P2QSJy5NyJSgPrkxsNgNON+u21a82QSOkcfaM768p2ZDR9mwjftQfBhiB5+vTeoi55D0LEtrJICstqWYsmVjtTMdS9zBb8acggg+nXMivJseYi0kjGOUzkns8vMW1l2YJqXOwKoVBAAIxUtQIWYrHtUf6Lc8Ov1z+InCSY6mNiGI+tRIP3q7ADXMfbBY9pwmf1jMcg/dcKf8rGrrybfdvYWsuSdcEZOeudABz9YNO4Z3gL1laRxvlHvXXEpP07tx9QeQj/mq0VUvZ6shS60QSyj6VJkoqkA4XY6nG/8A3q2dnP8Aqdz/AAR/1a52IjJ1GxyjJKCRUeHcMmit4JCzhuziikEcRWSOHOp9u8zPq0jOAQM4FbFvc3OuHV2rglwEKspKa37OSVguk90DKsVPQjJOKs3Zz/qdz/BH/Vp2c/6nc/wR/wBWqtye6JSitmU2O5vOzLPJIGwpdAkpYyAksqsIcRqdxldYGF3wSa2bu5uD2wAmbKRlBpOIzrh1IVK6ZGwX76k9GyBgGrT2c/6nc/wR/wBWnZz/AKnc/wAEf9Wpu/2kWXJV7i5uvxunttYF1qXR+LVVRzbGI47zk9njBJOTkUupLlFkAkmYAQOp0sWZmWTtY1dEJTdU8iFzg4Bq0dnP+p3P8Ef9WnZz/qdz/BH/AFai7/aTpyebdiUUkEEqCQeoJAyDjzFQPOE+RFF+m5dvisQBH+dkqwdnP+p3P8Ef9WqpzMz/AElBJDJFiEle0ABOuTDY0kj3F8/+mbUIPtE2iKs1k0I+vuKu/JFskdndXYjWaaLuxqwzpwoYtj97/IelSnIHMs93dt9IYHRC+nSoXxPH1x16CupYRuczxX3FdL4Hw62isr76JdfSMw9/uFdOEk09eucn7KtU+szhTJG0It9T22kNI5yQGAPu9B6ZFTlIucJxX3FdFguYRwqB5UPYi8LMnXEfbSELjzwMbeeKkON8SneF5+HXMMsEelzEIwGjCEOPvGcEDbNRYLnKtNTHJV72XEIT5ShoH6dGHaJ9jIPtq8cb5vuE4bbTqV7SYlZO7tjS/QeXQVzCBwskLEE6J7dsAZJ03EewHmarNKzRaL1O60qD/Cxf1a6/wl/qU/Cxf1a6/wAJf6lcrPHleaHrPh+TJylQf4WL+rXX+Ev9Sn4WL+rXX+Ev9SjPHleaCz4fkycpUH+Fi/q11/hL/Up+Fi/q11/hL/Uozx5Xmgs+H5MnKVB/hYv6tdf4S/1KfhYv6tdf4S/1KM8eV5oLPh+TPXOtvr4ddr6282PmI2YfeBWD2S8Wzwe0z5I69P0JXT/pWvxrmhWtph9HuRmKQbxLjdGG/f6VF+yY/wDlFtv/AMX+fLT+EkmnZiuIWqMXsgGgcQi/4d7J8/0d/L3K6FXO+QR2XF+MQZ6zLKvyZpCf5i/ZXRKwrq02a0n3EKUpWJqKUpQApSlACud+1OAiW1kxsVmiJ/vfi5UH2JLXRKgOeOCNc2brGuqVMSwDpl030g+WpdS/vDNaU3aSZSavE53wDmSazctAw72A6sMq2OmR9u49al09osyyiVYbdSEZMKjAEOVYk4fJPdH31Uo31AEZ39RgjyII8iDkEfCvVdC4nYlOEcwyW8U0UaoVnUI5YHIADDu4I37x65qRfn24N0lzpjDpH2QUBtBXJO41Zzk+vlVapRcCwrzrMI1jWOIKsxnXuse+zs+N2xpyx2+W9feI88zyxNEqQwo/5Tso9Jb5kk1XaUXAlb3mKSW1htmVAkJyhAOo7MN8nHvHoBWhw+DXcW6b7zIxx6RfjifllAPrrDU/yNw8vK9ww7qAxQn1Yn8cw+WFX+OlsXVVOlKT4sbUIZ6iRda+0pXkT0ApSlAClKUAKUpQBH8wy6bS4b9GGU/ZGxr57I7EnhFscde1PXyM8uPuqP5/uuz4dcn1j0f4jBP9CavHs2sjFwqzRhg9ipI/b7//AFr0fweP+uT+px/iD76X0KRxEfRuagdgt5beX6QBG/70NdCqj+3K2MIsuIRjJtJwHx5pIQ25+aaf3zV1gmV1VkOVYBlPqrDIP2EU3io95MwoPSxBcwcfa0mV5DmBoJjjAz20IEqgNjOXjEigeqisPD+aWREW5R3ZHiguZlCCNbmUJ3AoOSoZ0XUBjcfGprinB4rlVWdNYR1kUZI76HKnbqPh0NYJeW4Gl7UqdRdZGXW3ZtKgASRo86S4AG+PIelYJxtqatO+hpHm8dh9IEDCE4MTvLFGJFJIDDtHGkHGRqwTkVHTc8l1maKNliWC1mjlGhmxdOVAMbn4EfDDH0qW/A+3woXtVCNriCzSARN3geyAbuAh2GB60HJtqF0BGC9lHCQJHwY4H1xBt9ypzg9dyPOpTgQ1I1peeI1UyGGTsis7Qyd3EptkeR1UasrkRvpLAZ0+VSHBuPi4Z0MTxOixuVfScxzhmjYFSRvpcEdRisJ5PtTryjEOsq6e0fQguARN2a5xGWDNkrjqa37XhccbtIgIZ0jjY5J7sOsRjB9Nbb+eah5baErNfU26UqF4rxWR5folhhrkgNI5GqO2jbpJJ6sfcj6t1Pd61jFydkTKSirsoXPPCFju5HtQ0g0dteRomRb9B2pK7APuSvi2Z+hOK8rAgEHIO4I6EV+gOX+X47SLs48sWJaWRzmSWQ+KR282P2DoMAVUuaPZPHKTJw9ltpCctGQTA/QbKv5I/FdjvkHOR01CysIuV2ctpUrxDlG+gJEtpKwBxrhHbKc+YEffx80FRM7aGCyK6M2dKvG6McdcKygnHyosybn2lbFvwu4k2itbhzjP5FkH8UoVfvqzcH9mcznN64iTP5OJtTsPRpMYQHbwgnc7rWcpxjuyyi3sVFIS595IQ6pcTgdyEN0yx2DHYb7LqBbbGenWVkkMaxxLpRAFUdcAfE7n51P2nCoYouxjiRYgCugL3SGzqBB65yc5653qqXdqeHnc5siQEYne2JOAjk9YCcBXPg8J2wRx8dGVdXj06e+vv79DDONJ69ep9vL11ureMHuyLMXGBuY1Urv5bk1GX3OsIaaNSQ0aTYYFGOuCMu34stnbBwWAUkYzUxf8JSZkZi6tHq0MkjIRrADDKnfOBWE8vxYkGZNMqssi9q+hu0XS7ac41kdW65JPWuXCVKyzLp/0ekp3dvehqrzUgZkKNlHhjJJUEtOyIrBM50ZcHVjBwcV8m5uRZGQxv3DN2jd3SqW2gyOd84w4wBvtWzPyzA5JcOxIABMjdwBlcdnv3O8iHb0r7b8twISQpYsJA2t2bUJ9Pa6tR31aF/8A01N6PD9/yRapya3DeYVvBIkDmJ1CNqBilwr5x0LLnukFTuPsqN4dzBJHDFNcyvL2kE8xURxKAIF1EAqAckdOv1VZbHh6xAhWkYbYDyM+ANgF1E4FarctwGNYyp0pHJEo1t4JhpkGc75Hn5VKqUk2raf3s+v3sQ4TaTvqakfNo1aXgkQCSON2JQhWnCmHoxJB1LnHTO9e+Cc2w3UhSLrp1qdSNlAQu4ViUO4OlsHf51uNwKEliVPeeKRu8fFbhREevloXbz8692HCkh2jLhcYVDIzIo64RWOFHyqrlSyuyd/fv7Fkql1d6FV9q0jNbQ28Yy9xOiKB1OOg/iK12yysxFGka+GNVRc9cIAo+4VxuKH6bzFaxY1JZIZ5PhJ413Ho3Y/Ya7ZXpvh1PJh4/XX3/BxcXPNVf00IXnLl8XtjPbHGZEIQnoJB3oz0OwYL99Uf2RcbM3DxFJkS2rGCRTswC+DI+Xd/dNdSrjnGE/snj4lPdteJDDHoqzAjJPp3yDn0kb40zXhmgY0pZZHSKUpXLHxSlKAFKVC8V4rI8v0Sxw1yQGkcjVHbRt0kk9WPuR9W6nu9bRi5OyKykoq7HFeKyPL9EsMNckBpHI1R20bdJJPVj7kfVup7vWxcv8vx2kWiPLEkvLI5zJLIfFI7ebH7B0GAKcv8vx2kWiPLEktLI5zJLIfFI7ebH7B0GAKk66dOmoIRnNyYpSlalBVe5j/ObP8Abm/28lWGq9zJ+c2X7c3+3krOr4GWh4kZqUpXJOiK8yxBgVYBlYEMCMggjBBB6gjyr1SgClXdqeHtuc2RICMTvbEnARyesBOArnweE7YIkqsMkYYFWAZSCGBGQQRggg9QR5VTLu1PD23ObIkBGJ3tiTgI5PWAnAVz4PCdsEI4nDZ+/Dfqufz6jFGtl7stiTpXyvtcofFKUoAVhvLpYo3kkOFRSzH4KMn7hWaqT7Rrt5ux4dbbzXbqCPSMN1OOgyMk+iNW2HoutUUF1MqtRU4ORPewvhbOl1xGYd+7lIj+EaE5wfQvt/8AbHrXVa0uCcJS1t4oIhhIkVF+OkYyfiTk/XW7XtkklZHm27u7FVj2jcnjiVjJAMdoO/AT5SqDjfyBBKn9qrPSpIOZ+zHmpru27K4yLq2PZXCtsx05VWIPmcEH4qfWrjXPvaXwSTh14vGLFdS7JfxjoynA1/AHABPkQp3yauvCOLR3UKTwNqjkGpT5/EEeRB2I+Fc2vTyO62HaU8ysblKVC8V4rI8v0Sxw1ywDSORqjto26SSerH3I+rdT3euMYuTsjSUlFXY4rxWR5foljhrkgNI5GqO2jbpJJ6sfcj6t1Pd62Ll/l+O0i0R5YklpZHOZJZD4pHbzY/YOgwBTl/l+O0i0R5YklpZHOZJZD4ndvNj9g6DAFSddOnTUEIzm5MUpStSgpSlACq9zJ+c2X7c3+3kqw1XuZPzmy/bm/wBvJWdXwMtDxIzUpX3Fck6J8pSlACvMkYYFWAZSCGBGQQRggg9QR5V6pQBSru1PDzuc2RICMetsScBHJ6wE4CufB4TtgiSqwyRhgVYBlIIYEZBBGCCD1BHlVMu7U8PPeObIkBGO5tiTgI5PWAnAVz4PCdsEI4nDZ+/Dfqufz6jFGtl7stiTpXyvtcofNbiN+kETyynSiKWY/AenxJwAPiKivY9wF7mebi90uDKTHaKfdjHdZh9mgH4OfMVBX0b8av1sLdiLWAh7yVT1wcaQfPfuj45PRa7lZWaRRpHEoREUKijoFUYAH1V6f4Zheyh2kt3/AEjiY2vnlkWyM1KUrrCApSlAGO4t1kVkkUMrAqykZBUjBBHmCK4tPFJy5e4Op+F3Ld07sYJD5euQB+8Bncqa7bWnxfhEN1C8NygkjcYZT9xB6gg7gjcVWUVJWZKbTuio3nHmnZbfhrLJNIgcy+OKCF/DK+NmYjwR9W6nu9bPy/y/HaRaI8sSS0sjnMksh8Tu3mx+wdBgCuT2Es/LFwY5lM/DJ3ykoUa43O3fx1bA3HRsZXBytdj4fxCOeNZYHWSNxqRlOQQarTpqC0LTm5PU2KUpWhQUpSgBSlKAFV7mT85sv25v9vJVhqvcyfnNl+3N/t5Kzq+BloeJGaqhxhYWv5RdSmONLOJ1PbNEEYz3AZxpYd7Crv8AAVb6wTcPidg7xRuy+FmRWYeezEZG/pXLi7D8lcpHCecbg/RYWZWkkURyF4iGSVrdpkZz2g1kgIxQIPF4gdq1rbm24SCKZjFNK9jFLqIdVLSXcMOllWQrkCRssADkdAO7XQWsoy+sxoX275Rde2cd7GfM+fnXleHRAYEUYHp2a+baz5fpAN8xnrV88eCmV8lW/Cq47ZrYm3SSOScNKyuImWGKCYAJ2mVcicA5c4CMcHpVh5e4i1xawTOAGliSRgM4BdQxAyScb144xwBLhdJJj72tiqREs2NOT2sbd4ADDDDDA3rdsrNIo0ijGlI1VEHoqgKBnz2FVbTWhZJ3M1eZIwwKsAykEMCMggjBBB6gjyr1SqFylXdqeHnvHNkSAjHrbEnARyesBOArnweE7YIr/NXH5Z5Rw7hffuZdpGB2iT3st5HHU+6PiRUnzlzs88h4bwhRcXMmUlcYMcSnZ8k7E4JBJ2X4nard7OvZ1DwuDAxJO4HbS46/3U9EH39T8NKeAhKaqyX8c/X3uZzxUox7OJu8i8mRcNtVhiAL+KaTGDJJjc/IdAPIfXVipSusIClKUAKUpQApSlAGC/sI5o2imRZI3Gl1YZBB9RXJb3lq/wCASNccK1XdiTqntWJLRjzK43IA98DP6QIGa7DSgCucnc/WnEo9VtJhwPxkTbSJ818x/eGRVjqgc3+yOG5k+k2Lmxu1JZZI9lZvV1XGCf0l33OQ1Qdt7SOIcLYRcftmePYJdwjKt+1jusf4W26HrQB1ulRXAOabW9TXZzpKPMA95f2kPeX6xUrQApSlACq9zJ+c2X7c3+3kqw1XuZPzmy/bm/28lZ1fAy0PEjNSlK5J0RSlKAFKx3Nykal5HVFG7MzBVA+JOwqh8W9rUbP2HCYXv7g7LoU9mD6kjdgPUYG3Xzq8YSlsispKO5eOIcRigjaSeRYkXxMxwB/3PwG5rnFxzHe8bdrfg6tBag6Z7twVyPML6be6O8cjOkVI8K9lN1fSLccwTlwN0tY2wi/Biuw+S7nzb16lY2McMaxwosaIMKqgBQPgBTtPDqOshWdZvREHyXyJbcMh0W65c47WVvG5+J8l9FGw+J3qx0pTRgKUpQApSlAClKUAKUpQApSlACsc9urqVkUOp2ZWAII9CDsayUoA53x32JWcr9rYvJw+YbhoSdGdvcyMbfolevnUYqcycP6dlxWIeu0uNz1JVif4/lXV6UAcug9vEUbaOJWNzZPjJDISN/PDBWx9VWPh3tZ4VN4b2JT6SZi++QAffVpubZHUrIqup6qwDA/MHaq9xD2b8MmyZLGHJG5VNB/yYoAlbbmK1k3iuYX/AGZUb/RqjOY51+k2feHjm8x+ryVQ+NeyzhieC1xvj8rL6H1eudjle2/4X+d//wAqrJZk0SnZ3P0DNxGJPHKi/tOo/wBTUTec+8Pi/KXsG3ksgc/ZHk/dXPOVvZ7YTKDLb6t2H5SQdOnRxXReEeyjhSrkWUbftl3/AOdjSqwq6s3dd8Fcv/bZw9NoBNct0AjjIB+t8H7qwjmDjt7tY8OFmh/9W52b4EK4H/IwrqdhweCDaCGOLYA6EVdh0zpG9btaxoQRR1ZM5VZexaS4cScbvpbsg5ESErGPrO+MZ8IX510TgnLttZp2dpCkK+ekbnHmzdWPxJqRpWyVtjIUpSpAUpSgBSlKAFKUoA//2Q=="/>
          <p:cNvSpPr>
            <a:spLocks noChangeAspect="1" noChangeArrowheads="1"/>
          </p:cNvSpPr>
          <p:nvPr/>
        </p:nvSpPr>
        <p:spPr bwMode="auto">
          <a:xfrm>
            <a:off x="1679575" y="-1249363"/>
            <a:ext cx="2609850" cy="2609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3256" name="Picture 8" descr="http://gdwm.org/wp-content/uploads/2012/02/lordship.gif"/>
          <p:cNvPicPr>
            <a:picLocks noChangeAspect="1" noChangeArrowheads="1"/>
          </p:cNvPicPr>
          <p:nvPr/>
        </p:nvPicPr>
        <p:blipFill rotWithShape="1">
          <a:blip r:embed="rId2" cstate="print">
            <a:lum contrast="30000"/>
          </a:blip>
          <a:srcRect l="5407" t="5418" r="5806" b="6240"/>
          <a:stretch/>
        </p:blipFill>
        <p:spPr bwMode="auto">
          <a:xfrm>
            <a:off x="2679589" y="70429"/>
            <a:ext cx="6464411" cy="66881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8988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7814502"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t>His activities </a:t>
            </a:r>
          </a:p>
          <a:p>
            <a:r>
              <a:rPr lang="en-US" sz="3600" dirty="0"/>
              <a:t>His location – past, present and future</a:t>
            </a:r>
          </a:p>
          <a:p>
            <a:r>
              <a:rPr lang="en-US" sz="3600" dirty="0">
                <a:solidFill>
                  <a:srgbClr val="FFFF00"/>
                </a:solidFill>
              </a:rPr>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1371601" y="0"/>
            <a:ext cx="9296399" cy="6934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http://fbcportales.org/~fbcporta/cms-assets/images/792671.christ-directed-life.jpg</a:t>
            </a:r>
          </a:p>
        </p:txBody>
      </p:sp>
      <p:pic>
        <p:nvPicPr>
          <p:cNvPr id="61446" name="Picture 6" descr="http://fbcportales.org/%7Efbcporta/cms-assets/images/378050.self-directed-life.jpg"/>
          <p:cNvPicPr>
            <a:picLocks noChangeAspect="1" noChangeArrowheads="1"/>
          </p:cNvPicPr>
          <p:nvPr/>
        </p:nvPicPr>
        <p:blipFill>
          <a:blip r:embed="rId2" cstate="print"/>
          <a:srcRect/>
          <a:stretch>
            <a:fillRect/>
          </a:stretch>
        </p:blipFill>
        <p:spPr bwMode="auto">
          <a:xfrm>
            <a:off x="1524000" y="762000"/>
            <a:ext cx="9045050" cy="5150590"/>
          </a:xfrm>
          <a:prstGeom prst="rect">
            <a:avLst/>
          </a:prstGeom>
          <a:noFill/>
        </p:spPr>
      </p:pic>
      <p:pic>
        <p:nvPicPr>
          <p:cNvPr id="2" name="Picture 1"/>
          <p:cNvPicPr>
            <a:picLocks noChangeAspect="1"/>
          </p:cNvPicPr>
          <p:nvPr/>
        </p:nvPicPr>
        <p:blipFill rotWithShape="1">
          <a:blip r:embed="rId3"/>
          <a:srcRect l="32548" t="10318" r="18137" b="-98"/>
          <a:stretch/>
        </p:blipFill>
        <p:spPr>
          <a:xfrm>
            <a:off x="1709530" y="834887"/>
            <a:ext cx="3975653" cy="41823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4667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8" descr="http://fbcportales.org/%7Efbcporta/cms-assets/images/792671.christ-directed-life.jpg"/>
          <p:cNvPicPr>
            <a:picLocks noChangeAspect="1" noChangeArrowheads="1"/>
          </p:cNvPicPr>
          <p:nvPr/>
        </p:nvPicPr>
        <p:blipFill>
          <a:blip r:embed="rId2" cstate="print"/>
          <a:srcRect/>
          <a:stretch>
            <a:fillRect/>
          </a:stretch>
        </p:blipFill>
        <p:spPr bwMode="auto">
          <a:xfrm>
            <a:off x="1524001" y="762000"/>
            <a:ext cx="9100971" cy="4953000"/>
          </a:xfrm>
          <a:prstGeom prst="rect">
            <a:avLst/>
          </a:prstGeom>
          <a:noFill/>
        </p:spPr>
      </p:pic>
      <p:pic>
        <p:nvPicPr>
          <p:cNvPr id="4" name="Picture 3"/>
          <p:cNvPicPr>
            <a:picLocks noChangeAspect="1"/>
          </p:cNvPicPr>
          <p:nvPr/>
        </p:nvPicPr>
        <p:blipFill rotWithShape="1">
          <a:blip r:embed="rId3"/>
          <a:srcRect l="34581" t="-551"/>
          <a:stretch/>
        </p:blipFill>
        <p:spPr>
          <a:xfrm>
            <a:off x="1669774" y="850790"/>
            <a:ext cx="4092850" cy="42416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5057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31520"/>
            <a:ext cx="12231379" cy="5351228"/>
          </a:xfrm>
          <a:prstGeom prst="rect">
            <a:avLst/>
          </a:prstGeom>
        </p:spPr>
      </p:pic>
    </p:spTree>
    <p:extLst>
      <p:ext uri="{BB962C8B-B14F-4D97-AF65-F5344CB8AC3E}">
        <p14:creationId xmlns:p14="http://schemas.microsoft.com/office/powerpoint/2010/main" val="185693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416" y="152401"/>
            <a:ext cx="12096584" cy="5632311"/>
          </a:xfrm>
          <a:prstGeom prst="rect">
            <a:avLst/>
          </a:prstGeom>
        </p:spPr>
        <p:txBody>
          <a:bodyPr wrap="square">
            <a:spAutoFit/>
          </a:bodyPr>
          <a:lstStyle/>
          <a:p>
            <a:pPr marL="742950" indent="-742950"/>
            <a:r>
              <a:rPr lang="en-US" sz="3600" dirty="0">
                <a:effectLst>
                  <a:glow rad="101600">
                    <a:schemeClr val="bg1">
                      <a:alpha val="60000"/>
                    </a:schemeClr>
                  </a:glow>
                </a:effectLst>
              </a:rPr>
              <a:t>1. Purpose to live a holy life – </a:t>
            </a:r>
            <a:r>
              <a:rPr lang="en-US" sz="3600" i="1" dirty="0">
                <a:effectLst>
                  <a:glow rad="101600">
                    <a:schemeClr val="bg1">
                      <a:alpha val="60000"/>
                    </a:schemeClr>
                  </a:glow>
                </a:effectLst>
              </a:rPr>
              <a:t>I Thess. 4:1-8</a:t>
            </a:r>
          </a:p>
          <a:p>
            <a:pPr lvl="0"/>
            <a:r>
              <a:rPr lang="en-US" sz="3600" i="1" dirty="0">
                <a:effectLst>
                  <a:glow rad="101600">
                    <a:schemeClr val="bg1">
                      <a:alpha val="60000"/>
                    </a:schemeClr>
                  </a:glow>
                </a:effectLst>
              </a:rPr>
              <a:t>2. </a:t>
            </a:r>
            <a:r>
              <a:rPr lang="en-US" sz="3600" dirty="0">
                <a:effectLst>
                  <a:glow rad="101600">
                    <a:schemeClr val="bg1">
                      <a:alpha val="60000"/>
                    </a:schemeClr>
                  </a:glow>
                </a:effectLst>
              </a:rPr>
              <a:t>Yield yourself to the Lord – </a:t>
            </a:r>
            <a:r>
              <a:rPr lang="en-US" sz="3600" i="1" dirty="0">
                <a:effectLst>
                  <a:glow rad="101600">
                    <a:schemeClr val="bg1">
                      <a:alpha val="60000"/>
                    </a:schemeClr>
                  </a:glow>
                </a:effectLst>
              </a:rPr>
              <a:t>Rom. 6,   </a:t>
            </a:r>
          </a:p>
          <a:p>
            <a:pPr lvl="0"/>
            <a:r>
              <a:rPr lang="en-US" sz="3600" i="1" dirty="0">
                <a:effectLst>
                  <a:glow rad="101600">
                    <a:schemeClr val="bg1">
                      <a:alpha val="60000"/>
                    </a:schemeClr>
                  </a:glow>
                </a:effectLst>
              </a:rPr>
              <a:t>     12:1-2 </a:t>
            </a:r>
          </a:p>
          <a:p>
            <a:pPr lvl="0"/>
            <a:r>
              <a:rPr lang="en-US" sz="3600" dirty="0">
                <a:effectLst>
                  <a:glow rad="101600">
                    <a:schemeClr val="bg1">
                      <a:alpha val="60000"/>
                    </a:schemeClr>
                  </a:glow>
                </a:effectLst>
              </a:rPr>
              <a:t>3. Renew your mind daily – </a:t>
            </a:r>
            <a:r>
              <a:rPr lang="en-US" sz="3600" i="1" dirty="0">
                <a:effectLst>
                  <a:glow rad="101600">
                    <a:schemeClr val="bg1">
                      <a:alpha val="60000"/>
                    </a:schemeClr>
                  </a:glow>
                </a:effectLst>
              </a:rPr>
              <a:t>Eph. 4:23-24 </a:t>
            </a:r>
          </a:p>
          <a:p>
            <a:pPr lvl="0"/>
            <a:r>
              <a:rPr lang="en-US" sz="3600" dirty="0">
                <a:effectLst>
                  <a:glow rad="101600">
                    <a:schemeClr val="bg1">
                      <a:alpha val="60000"/>
                    </a:schemeClr>
                  </a:glow>
                </a:effectLst>
              </a:rPr>
              <a:t>4. Make no provision for the flesh – </a:t>
            </a:r>
            <a:r>
              <a:rPr lang="en-US" sz="3600" i="1" dirty="0">
                <a:effectLst>
                  <a:glow rad="101600">
                    <a:schemeClr val="bg1">
                      <a:alpha val="60000"/>
                    </a:schemeClr>
                  </a:glow>
                </a:effectLst>
              </a:rPr>
              <a:t>Rom.     </a:t>
            </a:r>
          </a:p>
          <a:p>
            <a:pPr lvl="0"/>
            <a:r>
              <a:rPr lang="en-US" sz="3600" i="1" dirty="0">
                <a:effectLst>
                  <a:glow rad="101600">
                    <a:schemeClr val="bg1">
                      <a:alpha val="60000"/>
                    </a:schemeClr>
                  </a:glow>
                </a:effectLst>
              </a:rPr>
              <a:t>    13:14</a:t>
            </a:r>
          </a:p>
          <a:p>
            <a:pPr lvl="0"/>
            <a:r>
              <a:rPr lang="en-US" sz="3600" dirty="0">
                <a:effectLst>
                  <a:glow rad="101600">
                    <a:schemeClr val="bg1">
                      <a:alpha val="60000"/>
                    </a:schemeClr>
                  </a:glow>
                </a:effectLst>
              </a:rPr>
              <a:t>5. Flee temptation – </a:t>
            </a:r>
            <a:r>
              <a:rPr lang="en-US" sz="3600" i="1" dirty="0">
                <a:effectLst>
                  <a:glow rad="101600">
                    <a:schemeClr val="bg1">
                      <a:alpha val="60000"/>
                    </a:schemeClr>
                  </a:glow>
                </a:effectLst>
              </a:rPr>
              <a:t>II Tim. 2:22 </a:t>
            </a:r>
          </a:p>
          <a:p>
            <a:pPr lvl="0"/>
            <a:r>
              <a:rPr lang="en-US" sz="3600" dirty="0">
                <a:effectLst>
                  <a:glow rad="101600">
                    <a:schemeClr val="bg1">
                      <a:alpha val="60000"/>
                    </a:schemeClr>
                  </a:glow>
                </a:effectLst>
              </a:rPr>
              <a:t>6. Resist Satan by continual submission to God – </a:t>
            </a:r>
            <a:r>
              <a:rPr lang="en-US" sz="3600" i="1" dirty="0">
                <a:effectLst>
                  <a:glow rad="101600">
                    <a:schemeClr val="bg1">
                      <a:alpha val="60000"/>
                    </a:schemeClr>
                  </a:glow>
                </a:effectLst>
              </a:rPr>
              <a:t>Jam. 4:6-10</a:t>
            </a:r>
          </a:p>
          <a:p>
            <a:pPr lvl="0"/>
            <a:r>
              <a:rPr lang="en-US" sz="3600" dirty="0">
                <a:effectLst>
                  <a:glow rad="101600">
                    <a:schemeClr val="bg1">
                      <a:alpha val="60000"/>
                    </a:schemeClr>
                  </a:glow>
                </a:effectLst>
              </a:rPr>
              <a:t>7. Do not give place to the devil – </a:t>
            </a:r>
            <a:r>
              <a:rPr lang="en-US" sz="3600" i="1" dirty="0">
                <a:effectLst>
                  <a:glow rad="101600">
                    <a:schemeClr val="bg1">
                      <a:alpha val="60000"/>
                    </a:schemeClr>
                  </a:glow>
                </a:effectLst>
              </a:rPr>
              <a:t>Eph. 4:27-30 (bitterness, immorality, covetousness)</a:t>
            </a:r>
          </a:p>
        </p:txBody>
      </p:sp>
      <p:pic>
        <p:nvPicPr>
          <p:cNvPr id="3" name="Picture 2"/>
          <p:cNvPicPr>
            <a:picLocks noChangeAspect="1"/>
          </p:cNvPicPr>
          <p:nvPr/>
        </p:nvPicPr>
        <p:blipFill>
          <a:blip r:embed="rId3"/>
          <a:stretch>
            <a:fillRect/>
          </a:stretch>
        </p:blipFill>
        <p:spPr>
          <a:xfrm>
            <a:off x="8211045" y="783200"/>
            <a:ext cx="3980955" cy="2985717"/>
          </a:xfrm>
          <a:prstGeom prst="rect">
            <a:avLst/>
          </a:prstGeom>
        </p:spPr>
      </p:pic>
    </p:spTree>
    <p:extLst>
      <p:ext uri="{BB962C8B-B14F-4D97-AF65-F5344CB8AC3E}">
        <p14:creationId xmlns:p14="http://schemas.microsoft.com/office/powerpoint/2010/main" val="138970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1000"/>
                                        <p:tgtEl>
                                          <p:spTgt spid="2">
                                            <p:txEl>
                                              <p:pRg st="4" end="4"/>
                                            </p:txEl>
                                          </p:spTgt>
                                        </p:tgtEl>
                                      </p:cBhvr>
                                    </p:animEffect>
                                    <p:anim calcmode="lin" valueType="num">
                                      <p:cBhvr>
                                        <p:cTn id="3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fade">
                                      <p:cBhvr>
                                        <p:cTn id="38" dur="1000"/>
                                        <p:tgtEl>
                                          <p:spTgt spid="2">
                                            <p:txEl>
                                              <p:pRg st="5" end="5"/>
                                            </p:txEl>
                                          </p:spTgt>
                                        </p:tgtEl>
                                      </p:cBhvr>
                                    </p:animEffect>
                                    <p:anim calcmode="lin" valueType="num">
                                      <p:cBhvr>
                                        <p:cTn id="3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fade">
                                      <p:cBhvr>
                                        <p:cTn id="45" dur="1000"/>
                                        <p:tgtEl>
                                          <p:spTgt spid="2">
                                            <p:txEl>
                                              <p:pRg st="6" end="6"/>
                                            </p:txEl>
                                          </p:spTgt>
                                        </p:tgtEl>
                                      </p:cBhvr>
                                    </p:animEffect>
                                    <p:anim calcmode="lin" valueType="num">
                                      <p:cBhvr>
                                        <p:cTn id="4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fade">
                                      <p:cBhvr>
                                        <p:cTn id="52" dur="1000"/>
                                        <p:tgtEl>
                                          <p:spTgt spid="2">
                                            <p:txEl>
                                              <p:pRg st="7" end="7"/>
                                            </p:txEl>
                                          </p:spTgt>
                                        </p:tgtEl>
                                      </p:cBhvr>
                                    </p:animEffect>
                                    <p:anim calcmode="lin" valueType="num">
                                      <p:cBhvr>
                                        <p:cTn id="5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
                                            <p:txEl>
                                              <p:pRg st="8" end="8"/>
                                            </p:txEl>
                                          </p:spTgt>
                                        </p:tgtEl>
                                        <p:attrNameLst>
                                          <p:attrName>style.visibility</p:attrName>
                                        </p:attrNameLst>
                                      </p:cBhvr>
                                      <p:to>
                                        <p:strVal val="visible"/>
                                      </p:to>
                                    </p:set>
                                    <p:animEffect transition="in" filter="fade">
                                      <p:cBhvr>
                                        <p:cTn id="59" dur="1000"/>
                                        <p:tgtEl>
                                          <p:spTgt spid="2">
                                            <p:txEl>
                                              <p:pRg st="8" end="8"/>
                                            </p:txEl>
                                          </p:spTgt>
                                        </p:tgtEl>
                                      </p:cBhvr>
                                    </p:animEffect>
                                    <p:anim calcmode="lin" valueType="num">
                                      <p:cBhvr>
                                        <p:cTn id="6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9513" y="71562"/>
            <a:ext cx="12112487" cy="6786438"/>
          </a:xfrm>
        </p:spPr>
        <p:txBody>
          <a:bodyPr>
            <a:normAutofit/>
          </a:bodyPr>
          <a:lstStyle/>
          <a:p>
            <a:pPr>
              <a:buNone/>
            </a:pPr>
            <a:r>
              <a:rPr lang="en-US" sz="3600" dirty="0">
                <a:effectLst>
                  <a:glow rad="101600">
                    <a:schemeClr val="bg1">
                      <a:alpha val="60000"/>
                    </a:schemeClr>
                  </a:glow>
                </a:effectLst>
              </a:rPr>
              <a:t>8. Keep you thought centered on things above – </a:t>
            </a:r>
            <a:r>
              <a:rPr lang="en-US" sz="3600" i="1" dirty="0">
                <a:effectLst>
                  <a:glow rad="101600">
                    <a:schemeClr val="bg1">
                      <a:alpha val="60000"/>
                    </a:schemeClr>
                  </a:glow>
                </a:effectLst>
              </a:rPr>
              <a:t>Phil. 4:6-8</a:t>
            </a:r>
          </a:p>
          <a:p>
            <a:pPr>
              <a:buNone/>
            </a:pPr>
            <a:r>
              <a:rPr lang="en-US" sz="3600" dirty="0">
                <a:effectLst>
                  <a:glow rad="101600">
                    <a:schemeClr val="bg1">
                      <a:alpha val="60000"/>
                    </a:schemeClr>
                  </a:glow>
                </a:effectLst>
              </a:rPr>
              <a:t>9. Set your affections on things above –  </a:t>
            </a:r>
            <a:r>
              <a:rPr lang="en-US" sz="3600" i="1" dirty="0">
                <a:effectLst>
                  <a:glow rad="101600">
                    <a:schemeClr val="bg1">
                      <a:alpha val="60000"/>
                    </a:schemeClr>
                  </a:glow>
                </a:effectLst>
              </a:rPr>
              <a:t>Col. 3:1-4</a:t>
            </a:r>
          </a:p>
          <a:p>
            <a:pPr marL="742950" indent="-742950">
              <a:buAutoNum type="arabicPeriod" startAt="10"/>
            </a:pPr>
            <a:r>
              <a:rPr lang="en-US" sz="3600" dirty="0">
                <a:effectLst>
                  <a:glow rad="101600">
                    <a:schemeClr val="bg1">
                      <a:alpha val="60000"/>
                    </a:schemeClr>
                  </a:glow>
                </a:effectLst>
              </a:rPr>
              <a:t>Keep your sin confessed – </a:t>
            </a:r>
            <a:r>
              <a:rPr lang="en-US" sz="3600" i="1" dirty="0">
                <a:effectLst>
                  <a:glow rad="101600">
                    <a:schemeClr val="bg1">
                      <a:alpha val="60000"/>
                    </a:schemeClr>
                  </a:glow>
                </a:effectLst>
              </a:rPr>
              <a:t>Prov. 28:    13-14</a:t>
            </a:r>
          </a:p>
          <a:p>
            <a:pPr marL="742950" indent="-742950">
              <a:buAutoNum type="arabicPeriod" startAt="10"/>
            </a:pPr>
            <a:r>
              <a:rPr lang="en-US" sz="3600" dirty="0">
                <a:effectLst>
                  <a:glow rad="101600">
                    <a:schemeClr val="bg1">
                      <a:alpha val="60000"/>
                    </a:schemeClr>
                  </a:glow>
                </a:effectLst>
              </a:rPr>
              <a:t>Keep your conscience clear – </a:t>
            </a:r>
            <a:r>
              <a:rPr lang="en-US" sz="3600" i="1" dirty="0">
                <a:effectLst>
                  <a:glow rad="101600">
                    <a:schemeClr val="bg1">
                      <a:alpha val="60000"/>
                    </a:schemeClr>
                  </a:glow>
                </a:effectLst>
              </a:rPr>
              <a:t>Acts 24:16</a:t>
            </a:r>
          </a:p>
          <a:p>
            <a:pPr marL="742950" indent="-742950">
              <a:buAutoNum type="arabicPeriod" startAt="10"/>
            </a:pPr>
            <a:r>
              <a:rPr lang="en-US" sz="3600" dirty="0">
                <a:effectLst>
                  <a:glow rad="101600">
                    <a:schemeClr val="bg1">
                      <a:alpha val="60000"/>
                    </a:schemeClr>
                  </a:glow>
                </a:effectLst>
              </a:rPr>
              <a:t>Obey the promptings of the Holy Spirit – </a:t>
            </a:r>
            <a:r>
              <a:rPr lang="en-US" sz="3600" i="1" dirty="0">
                <a:effectLst>
                  <a:glow rad="101600">
                    <a:schemeClr val="bg1">
                      <a:alpha val="60000"/>
                    </a:schemeClr>
                  </a:glow>
                </a:effectLst>
              </a:rPr>
              <a:t>Rom. 8:14</a:t>
            </a:r>
          </a:p>
          <a:p>
            <a:pPr marL="742950" indent="-742950">
              <a:buAutoNum type="arabicPeriod" startAt="10"/>
            </a:pPr>
            <a:r>
              <a:rPr lang="en-US" sz="3600" dirty="0">
                <a:effectLst>
                  <a:glow rad="101600">
                    <a:schemeClr val="bg1">
                      <a:alpha val="60000"/>
                    </a:schemeClr>
                  </a:glow>
                </a:effectLst>
              </a:rPr>
              <a:t>Avoid quenching and grieving the Holy spirit – </a:t>
            </a:r>
            <a:r>
              <a:rPr lang="en-US" sz="3600" i="1" dirty="0">
                <a:effectLst>
                  <a:glow rad="101600">
                    <a:schemeClr val="bg1">
                      <a:alpha val="60000"/>
                    </a:schemeClr>
                  </a:glow>
                </a:effectLst>
              </a:rPr>
              <a:t>I Thess. 5:19, Eph. 4:25-31</a:t>
            </a:r>
          </a:p>
          <a:p>
            <a:pPr marL="742950" indent="-742950">
              <a:buAutoNum type="arabicPeriod" startAt="10"/>
            </a:pPr>
            <a:r>
              <a:rPr lang="en-US" sz="3600" dirty="0">
                <a:effectLst>
                  <a:glow rad="101600">
                    <a:schemeClr val="bg1">
                      <a:alpha val="60000"/>
                    </a:schemeClr>
                  </a:glow>
                </a:effectLst>
              </a:rPr>
              <a:t>Walk in obedience to God’s Word / Keep the Commandments -  </a:t>
            </a:r>
            <a:r>
              <a:rPr lang="en-US" sz="3600" i="1" dirty="0">
                <a:effectLst>
                  <a:glow rad="101600">
                    <a:schemeClr val="bg1">
                      <a:alpha val="60000"/>
                    </a:schemeClr>
                  </a:glow>
                </a:effectLst>
              </a:rPr>
              <a:t>John 14:21-24</a:t>
            </a:r>
          </a:p>
          <a:p>
            <a:pPr marL="742950" indent="-742950">
              <a:buAutoNum type="arabicPeriod" startAt="10"/>
            </a:pPr>
            <a:r>
              <a:rPr lang="en-US" sz="3600" dirty="0">
                <a:effectLst>
                  <a:glow rad="101600">
                    <a:schemeClr val="bg1">
                      <a:alpha val="60000"/>
                    </a:schemeClr>
                  </a:glow>
                </a:effectLst>
              </a:rPr>
              <a:t>Ask God to fill you with the Holy Spirit –  </a:t>
            </a:r>
            <a:r>
              <a:rPr lang="en-US" sz="3600" i="1" dirty="0">
                <a:effectLst>
                  <a:glow rad="101600">
                    <a:schemeClr val="bg1">
                      <a:alpha val="60000"/>
                    </a:schemeClr>
                  </a:glow>
                </a:effectLst>
              </a:rPr>
              <a:t>Luke 11:15 </a:t>
            </a:r>
          </a:p>
          <a:p>
            <a:pPr marL="742950" indent="-742950">
              <a:buAutoNum type="arabicPeriod" startAt="10"/>
            </a:pPr>
            <a:endParaRPr lang="en-US" sz="3600" i="1" dirty="0">
              <a:effectLst>
                <a:glow rad="101600">
                  <a:schemeClr val="bg1">
                    <a:alpha val="60000"/>
                  </a:schemeClr>
                </a:glow>
              </a:effectLst>
            </a:endParaRPr>
          </a:p>
          <a:p>
            <a:pPr marL="742950" indent="-742950">
              <a:buAutoNum type="arabicPeriod" startAt="10"/>
            </a:pP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303349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79513" y="-564542"/>
            <a:ext cx="12192000" cy="5883965"/>
          </a:xfrm>
          <a:prstGeom prst="rect">
            <a:avLst/>
          </a:prstGeom>
        </p:spPr>
        <p:txBody>
          <a:bodyPr>
            <a:normAutofit/>
          </a:bodyPr>
          <a:lstStyle/>
          <a:p>
            <a:pPr marL="342900" indent="-342900" defTabSz="914400">
              <a:spcBef>
                <a:spcPct val="20000"/>
              </a:spcBef>
              <a:defRPr/>
            </a:pPr>
            <a:endParaRPr lang="en-US" sz="3600" i="1" dirty="0">
              <a:solidFill>
                <a:schemeClr val="accent3">
                  <a:lumMod val="40000"/>
                  <a:lumOff val="60000"/>
                </a:schemeClr>
              </a:solidFill>
              <a:effectLst>
                <a:glow rad="101600">
                  <a:schemeClr val="bg1">
                    <a:alpha val="60000"/>
                  </a:schemeClr>
                </a:glow>
              </a:effectLst>
            </a:endParaRPr>
          </a:p>
          <a:p>
            <a:pPr marL="342900" indent="-342900" algn="ctr">
              <a:spcBef>
                <a:spcPct val="20000"/>
              </a:spcBef>
            </a:pPr>
            <a:r>
              <a:rPr lang="en-US" sz="4400" dirty="0">
                <a:solidFill>
                  <a:schemeClr val="accent3">
                    <a:lumMod val="40000"/>
                    <a:lumOff val="60000"/>
                  </a:schemeClr>
                </a:solidFill>
                <a:effectLst>
                  <a:glow rad="101600">
                    <a:schemeClr val="bg1">
                      <a:alpha val="60000"/>
                    </a:schemeClr>
                  </a:glow>
                </a:effectLst>
              </a:rPr>
              <a:t>   The Holy Spirit is called the </a:t>
            </a:r>
            <a:r>
              <a:rPr lang="en-US" sz="4400" i="1" dirty="0">
                <a:solidFill>
                  <a:schemeClr val="accent3">
                    <a:lumMod val="40000"/>
                    <a:lumOff val="60000"/>
                  </a:schemeClr>
                </a:solidFill>
                <a:effectLst>
                  <a:glow rad="101600">
                    <a:schemeClr val="bg1">
                      <a:alpha val="60000"/>
                    </a:schemeClr>
                  </a:glow>
                </a:effectLst>
              </a:rPr>
              <a:t>“Spirit of Grace”  </a:t>
            </a:r>
          </a:p>
          <a:p>
            <a:pPr marL="342900" indent="-342900" algn="ctr">
              <a:spcBef>
                <a:spcPct val="20000"/>
              </a:spcBef>
            </a:pPr>
            <a:r>
              <a:rPr lang="en-US" sz="4400" i="1" dirty="0">
                <a:solidFill>
                  <a:schemeClr val="accent3">
                    <a:lumMod val="40000"/>
                    <a:lumOff val="60000"/>
                  </a:schemeClr>
                </a:solidFill>
                <a:effectLst>
                  <a:glow rad="101600">
                    <a:schemeClr val="bg1">
                      <a:alpha val="60000"/>
                    </a:schemeClr>
                  </a:glow>
                </a:effectLst>
              </a:rPr>
              <a:t>(Heb. 10:29</a:t>
            </a:r>
            <a:r>
              <a:rPr lang="en-US" sz="4400" dirty="0">
                <a:solidFill>
                  <a:schemeClr val="accent3">
                    <a:lumMod val="40000"/>
                    <a:lumOff val="60000"/>
                  </a:schemeClr>
                </a:solidFill>
                <a:effectLst>
                  <a:glow rad="101600">
                    <a:schemeClr val="bg1">
                      <a:alpha val="60000"/>
                    </a:schemeClr>
                  </a:glow>
                </a:effectLst>
              </a:rPr>
              <a:t>)</a:t>
            </a:r>
            <a:endParaRPr lang="en-US" sz="4400" i="1" dirty="0">
              <a:solidFill>
                <a:schemeClr val="accent3">
                  <a:lumMod val="40000"/>
                  <a:lumOff val="60000"/>
                </a:schemeClr>
              </a:solidFill>
              <a:effectLst>
                <a:glow rad="101600">
                  <a:schemeClr val="bg1">
                    <a:alpha val="60000"/>
                  </a:schemeClr>
                </a:glow>
              </a:effectLst>
            </a:endParaRPr>
          </a:p>
          <a:p>
            <a:pPr marL="342900" indent="-342900" algn="ctr" defTabSz="914400">
              <a:spcBef>
                <a:spcPct val="20000"/>
              </a:spcBef>
              <a:defRPr/>
            </a:pPr>
            <a:r>
              <a:rPr lang="en-US" sz="4400" i="1" dirty="0">
                <a:solidFill>
                  <a:schemeClr val="accent3">
                    <a:lumMod val="40000"/>
                    <a:lumOff val="60000"/>
                  </a:schemeClr>
                </a:solidFill>
                <a:effectLst>
                  <a:glow rad="101600">
                    <a:schemeClr val="bg1">
                      <a:alpha val="60000"/>
                    </a:schemeClr>
                  </a:glow>
                </a:effectLst>
              </a:rPr>
              <a:t>  “God gives grace to the humble…”</a:t>
            </a:r>
            <a:endParaRPr lang="en-US" sz="4400" dirty="0">
              <a:solidFill>
                <a:schemeClr val="accent3">
                  <a:lumMod val="40000"/>
                  <a:lumOff val="60000"/>
                </a:schemeClr>
              </a:solidFill>
              <a:effectLst>
                <a:glow rad="101600">
                  <a:schemeClr val="bg1">
                    <a:alpha val="60000"/>
                  </a:schemeClr>
                </a:glow>
              </a:effectLst>
            </a:endParaRPr>
          </a:p>
          <a:p>
            <a:pPr marL="342900" indent="-342900" defTabSz="914400">
              <a:spcBef>
                <a:spcPct val="20000"/>
              </a:spcBef>
              <a:buFont typeface="Arial" pitchFamily="34" charset="0"/>
              <a:buChar char="•"/>
              <a:defRPr/>
            </a:pPr>
            <a:endParaRPr lang="en-US" sz="3600" dirty="0">
              <a:solidFill>
                <a:schemeClr val="accent3">
                  <a:lumMod val="40000"/>
                  <a:lumOff val="60000"/>
                </a:schemeClr>
              </a:solidFill>
              <a:effectLst>
                <a:glow rad="101600">
                  <a:schemeClr val="bg1">
                    <a:alpha val="60000"/>
                  </a:schemeClr>
                </a:glow>
              </a:effectLst>
            </a:endParaRPr>
          </a:p>
        </p:txBody>
      </p:sp>
      <p:pic>
        <p:nvPicPr>
          <p:cNvPr id="3" name="Picture 2"/>
          <p:cNvPicPr>
            <a:picLocks noChangeAspect="1"/>
          </p:cNvPicPr>
          <p:nvPr/>
        </p:nvPicPr>
        <p:blipFill>
          <a:blip r:embed="rId3"/>
          <a:stretch>
            <a:fillRect/>
          </a:stretch>
        </p:blipFill>
        <p:spPr>
          <a:xfrm>
            <a:off x="2841265" y="3005593"/>
            <a:ext cx="6528903" cy="3672508"/>
          </a:xfrm>
          <a:prstGeom prst="rect">
            <a:avLst/>
          </a:prstGeom>
        </p:spPr>
      </p:pic>
    </p:spTree>
    <p:extLst>
      <p:ext uri="{BB962C8B-B14F-4D97-AF65-F5344CB8AC3E}">
        <p14:creationId xmlns:p14="http://schemas.microsoft.com/office/powerpoint/2010/main" val="387149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4430" t="291"/>
          <a:stretch/>
        </p:blipFill>
        <p:spPr>
          <a:xfrm>
            <a:off x="1524000" y="13318"/>
            <a:ext cx="9110538" cy="6844683"/>
          </a:xfrm>
          <a:prstGeom prst="rect">
            <a:avLst/>
          </a:prstGeom>
        </p:spPr>
      </p:pic>
      <p:pic>
        <p:nvPicPr>
          <p:cNvPr id="2" name="Picture 1"/>
          <p:cNvPicPr>
            <a:picLocks noChangeAspect="1"/>
          </p:cNvPicPr>
          <p:nvPr/>
        </p:nvPicPr>
        <p:blipFill>
          <a:blip r:embed="rId3"/>
          <a:stretch>
            <a:fillRect/>
          </a:stretch>
        </p:blipFill>
        <p:spPr>
          <a:xfrm>
            <a:off x="1600201" y="76200"/>
            <a:ext cx="5334001" cy="1981200"/>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a:off x="1524000" y="2176858"/>
            <a:ext cx="9376461" cy="4810161"/>
          </a:xfrm>
          <a:prstGeom prst="rect">
            <a:avLst/>
          </a:prstGeom>
          <a:effectLst>
            <a:glow rad="101600">
              <a:schemeClr val="bg1">
                <a:alpha val="60000"/>
              </a:schemeClr>
            </a:glow>
          </a:effectLst>
        </p:spPr>
      </p:pic>
    </p:spTree>
    <p:extLst>
      <p:ext uri="{BB962C8B-B14F-4D97-AF65-F5344CB8AC3E}">
        <p14:creationId xmlns:p14="http://schemas.microsoft.com/office/powerpoint/2010/main" val="322448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9154" t="-76" r="1"/>
          <a:stretch/>
        </p:blipFill>
        <p:spPr>
          <a:xfrm>
            <a:off x="3810001" y="76200"/>
            <a:ext cx="5257011" cy="6553200"/>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318052" y="719591"/>
            <a:ext cx="3323646" cy="1983851"/>
          </a:xfrm>
          <a:prstGeom prst="rect">
            <a:avLst/>
          </a:prstGeom>
          <a:ln>
            <a:noFill/>
          </a:ln>
          <a:effectLst>
            <a:softEdge rad="112500"/>
          </a:effectLst>
        </p:spPr>
      </p:pic>
    </p:spTree>
    <p:extLst>
      <p:ext uri="{BB962C8B-B14F-4D97-AF65-F5344CB8AC3E}">
        <p14:creationId xmlns:p14="http://schemas.microsoft.com/office/powerpoint/2010/main" val="148610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2520" y="152400"/>
            <a:ext cx="9144000" cy="6705600"/>
          </a:xfrm>
        </p:spPr>
        <p:txBody>
          <a:bodyPr>
            <a:normAutofit/>
          </a:bodyPr>
          <a:lstStyle/>
          <a:p>
            <a:pPr algn="ctr">
              <a:buNone/>
            </a:pPr>
            <a:r>
              <a:rPr lang="en-US" sz="4000" b="1" dirty="0">
                <a:effectLst>
                  <a:glow rad="101600">
                    <a:schemeClr val="bg1">
                      <a:alpha val="60000"/>
                    </a:schemeClr>
                  </a:glow>
                </a:effectLst>
              </a:rPr>
              <a:t> God still honors this promise today</a:t>
            </a:r>
            <a:r>
              <a:rPr lang="en-US" sz="3800" dirty="0">
                <a:effectLst>
                  <a:glow rad="101600">
                    <a:schemeClr val="bg1">
                      <a:alpha val="60000"/>
                    </a:schemeClr>
                  </a:glow>
                </a:effectLst>
              </a:rPr>
              <a:t> </a:t>
            </a:r>
          </a:p>
          <a:p>
            <a:pPr>
              <a:buNone/>
            </a:pPr>
            <a:r>
              <a:rPr lang="en-US" sz="3400" dirty="0">
                <a:effectLst>
                  <a:glow rad="101600">
                    <a:schemeClr val="bg1">
                      <a:alpha val="60000"/>
                    </a:schemeClr>
                  </a:glow>
                </a:effectLst>
              </a:rPr>
              <a:t> </a:t>
            </a:r>
          </a:p>
          <a:p>
            <a:pPr>
              <a:buNone/>
            </a:pPr>
            <a:r>
              <a:rPr lang="en-US" sz="3400" dirty="0">
                <a:solidFill>
                  <a:srgbClr val="FFFF00"/>
                </a:solidFill>
                <a:effectLst>
                  <a:glow rad="101600">
                    <a:schemeClr val="bg1">
                      <a:alpha val="60000"/>
                    </a:schemeClr>
                  </a:glow>
                </a:effectLst>
              </a:rPr>
              <a:t>    </a:t>
            </a:r>
            <a:endParaRPr lang="en-US" dirty="0">
              <a:effectLst>
                <a:glow rad="101600">
                  <a:schemeClr val="bg1">
                    <a:alpha val="60000"/>
                  </a:schemeClr>
                </a:glow>
              </a:effectLst>
            </a:endParaRPr>
          </a:p>
        </p:txBody>
      </p:sp>
      <p:pic>
        <p:nvPicPr>
          <p:cNvPr id="2" name="Picture 1"/>
          <p:cNvPicPr>
            <a:picLocks noChangeAspect="1"/>
          </p:cNvPicPr>
          <p:nvPr/>
        </p:nvPicPr>
        <p:blipFill>
          <a:blip r:embed="rId3"/>
          <a:stretch>
            <a:fillRect/>
          </a:stretch>
        </p:blipFill>
        <p:spPr>
          <a:xfrm>
            <a:off x="-69587" y="1770160"/>
            <a:ext cx="9144000" cy="5143500"/>
          </a:xfrm>
          <a:prstGeom prst="rect">
            <a:avLst/>
          </a:prstGeom>
          <a:ln>
            <a:noFill/>
          </a:ln>
          <a:effectLst>
            <a:softEdge rad="112500"/>
          </a:effectLst>
        </p:spPr>
      </p:pic>
      <p:sp>
        <p:nvSpPr>
          <p:cNvPr id="4" name="Content Placeholder 2"/>
          <p:cNvSpPr txBox="1">
            <a:spLocks/>
          </p:cNvSpPr>
          <p:nvPr/>
        </p:nvSpPr>
        <p:spPr>
          <a:xfrm>
            <a:off x="5128591" y="2674288"/>
            <a:ext cx="5817042" cy="6705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sz="4000" i="1" dirty="0">
                <a:solidFill>
                  <a:srgbClr val="FFFF00"/>
                </a:solidFill>
                <a:effectLst>
                  <a:glow rad="101600">
                    <a:schemeClr val="bg1">
                      <a:alpha val="60000"/>
                    </a:schemeClr>
                  </a:glow>
                </a:effectLst>
              </a:rPr>
              <a:t>“Draw near to God and he will draw near to you…”</a:t>
            </a:r>
            <a:endParaRPr lang="en-US" sz="4000" dirty="0">
              <a:solidFill>
                <a:srgbClr val="FFFF00"/>
              </a:solidFill>
              <a:effectLst>
                <a:glow rad="101600">
                  <a:schemeClr val="bg1">
                    <a:alpha val="60000"/>
                  </a:schemeClr>
                </a:glow>
              </a:effectLst>
            </a:endParaRPr>
          </a:p>
          <a:p>
            <a:pPr>
              <a:buFont typeface="Arial" pitchFamily="34" charset="0"/>
              <a:buNone/>
            </a:pPr>
            <a:r>
              <a:rPr lang="en-US" sz="4000" dirty="0">
                <a:effectLst>
                  <a:glow rad="101600">
                    <a:schemeClr val="bg1">
                      <a:alpha val="60000"/>
                    </a:schemeClr>
                  </a:glow>
                </a:effectLst>
              </a:rPr>
              <a:t> </a:t>
            </a:r>
          </a:p>
          <a:p>
            <a:pPr>
              <a:buFont typeface="Arial" pitchFamily="34" charset="0"/>
              <a:buNone/>
            </a:pPr>
            <a:r>
              <a:rPr lang="en-US" sz="4000" dirty="0">
                <a:solidFill>
                  <a:srgbClr val="FFFF00"/>
                </a:solidFill>
                <a:effectLst>
                  <a:glow rad="101600">
                    <a:schemeClr val="bg1">
                      <a:alpha val="60000"/>
                    </a:schemeClr>
                  </a:glow>
                </a:effectLst>
              </a:rPr>
              <a:t>    </a:t>
            </a: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206960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64" y="1785098"/>
            <a:ext cx="9067800" cy="5145024"/>
          </a:xfrm>
          <a:prstGeom prst="rect">
            <a:avLst/>
          </a:prstGeom>
        </p:spPr>
      </p:pic>
      <p:sp>
        <p:nvSpPr>
          <p:cNvPr id="2" name="Title 1"/>
          <p:cNvSpPr>
            <a:spLocks noGrp="1"/>
          </p:cNvSpPr>
          <p:nvPr>
            <p:ph type="title"/>
          </p:nvPr>
        </p:nvSpPr>
        <p:spPr>
          <a:xfrm>
            <a:off x="5654703" y="1031681"/>
            <a:ext cx="5943600" cy="5105400"/>
          </a:xfrm>
        </p:spPr>
        <p:txBody>
          <a:bodyPr>
            <a:noAutofit/>
          </a:bodyPr>
          <a:lstStyle/>
          <a:p>
            <a:pPr algn="ctr"/>
            <a:r>
              <a:rPr lang="en-US" sz="4000" i="1" dirty="0"/>
              <a:t> “Seek the Lord while he may be found…seek his face and his strength continually…set your heart and soul to seek the Lord…prepare your heart to seek the Lord…they that seek the Lord shall not want any good thing…it is time to seek the Lord…if you seek me ye shall find me…”</a:t>
            </a:r>
          </a:p>
        </p:txBody>
      </p:sp>
    </p:spTree>
    <p:extLst>
      <p:ext uri="{BB962C8B-B14F-4D97-AF65-F5344CB8AC3E}">
        <p14:creationId xmlns:p14="http://schemas.microsoft.com/office/powerpoint/2010/main" val="282176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2" y="-55658"/>
            <a:ext cx="12299579" cy="6913658"/>
          </a:xfrm>
          <a:prstGeom prst="rect">
            <a:avLst/>
          </a:prstGeom>
        </p:spPr>
      </p:pic>
    </p:spTree>
    <p:extLst>
      <p:ext uri="{BB962C8B-B14F-4D97-AF65-F5344CB8AC3E}">
        <p14:creationId xmlns:p14="http://schemas.microsoft.com/office/powerpoint/2010/main" val="274107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7428" y="0"/>
            <a:ext cx="9797143" cy="6858000"/>
          </a:xfrm>
          <a:prstGeom prst="rect">
            <a:avLst/>
          </a:prstGeom>
        </p:spPr>
      </p:pic>
      <p:pic>
        <p:nvPicPr>
          <p:cNvPr id="3" name="Picture 2"/>
          <p:cNvPicPr>
            <a:picLocks noChangeAspect="1"/>
          </p:cNvPicPr>
          <p:nvPr/>
        </p:nvPicPr>
        <p:blipFill rotWithShape="1">
          <a:blip r:embed="rId3"/>
          <a:srcRect r="480" b="5942"/>
          <a:stretch/>
        </p:blipFill>
        <p:spPr>
          <a:xfrm>
            <a:off x="2615980" y="1118169"/>
            <a:ext cx="6520070" cy="4621662"/>
          </a:xfrm>
          <a:prstGeom prst="rect">
            <a:avLst/>
          </a:prstGeom>
          <a:ln>
            <a:noFill/>
          </a:ln>
          <a:effectLst>
            <a:softEdge rad="112500"/>
          </a:effectLst>
        </p:spPr>
      </p:pic>
    </p:spTree>
    <p:extLst>
      <p:ext uri="{BB962C8B-B14F-4D97-AF65-F5344CB8AC3E}">
        <p14:creationId xmlns:p14="http://schemas.microsoft.com/office/powerpoint/2010/main" val="220127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38710" y="0"/>
            <a:ext cx="9714580" cy="6858000"/>
          </a:xfrm>
          <a:prstGeom prst="rect">
            <a:avLst/>
          </a:prstGeom>
        </p:spPr>
      </p:pic>
      <p:pic>
        <p:nvPicPr>
          <p:cNvPr id="4" name="Picture 3"/>
          <p:cNvPicPr>
            <a:picLocks noChangeAspect="1"/>
          </p:cNvPicPr>
          <p:nvPr/>
        </p:nvPicPr>
        <p:blipFill>
          <a:blip r:embed="rId3"/>
          <a:stretch>
            <a:fillRect/>
          </a:stretch>
        </p:blipFill>
        <p:spPr>
          <a:xfrm>
            <a:off x="2072375" y="3429000"/>
            <a:ext cx="3475053" cy="2916319"/>
          </a:xfrm>
          <a:prstGeom prst="rect">
            <a:avLst/>
          </a:prstGeom>
        </p:spPr>
      </p:pic>
    </p:spTree>
    <p:extLst>
      <p:ext uri="{BB962C8B-B14F-4D97-AF65-F5344CB8AC3E}">
        <p14:creationId xmlns:p14="http://schemas.microsoft.com/office/powerpoint/2010/main" val="261192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0829"/>
            <a:ext cx="12192000" cy="7310487"/>
          </a:xfrm>
        </p:spPr>
        <p:txBody>
          <a:bodyPr>
            <a:normAutofit/>
          </a:bodyPr>
          <a:lstStyle/>
          <a:p>
            <a:pPr marL="0" indent="0">
              <a:buNone/>
            </a:pPr>
            <a:endParaRPr lang="en-US" sz="3200" i="1" dirty="0"/>
          </a:p>
          <a:p>
            <a:r>
              <a:rPr lang="en-US" sz="3200" i="1" dirty="0"/>
              <a:t>1 Peter 5:8 - Be sober, be vigilant; because your adversary the devil, as a roaring lion, </a:t>
            </a:r>
            <a:r>
              <a:rPr lang="en-US" sz="3200" i="1" dirty="0" err="1"/>
              <a:t>walketh</a:t>
            </a:r>
            <a:r>
              <a:rPr lang="en-US" sz="3200" i="1" dirty="0"/>
              <a:t> about, seeking whom he may devour:</a:t>
            </a:r>
          </a:p>
          <a:p>
            <a:r>
              <a:rPr lang="en-US" sz="3200" i="1" dirty="0"/>
              <a:t>1 John 3:8 - He that </a:t>
            </a:r>
            <a:r>
              <a:rPr lang="en-US" sz="3200" i="1" dirty="0" err="1"/>
              <a:t>committeth</a:t>
            </a:r>
            <a:r>
              <a:rPr lang="en-US" sz="3200" i="1" dirty="0"/>
              <a:t> sin is of the devil; for the devil </a:t>
            </a:r>
            <a:r>
              <a:rPr lang="en-US" sz="3200" i="1" dirty="0" err="1"/>
              <a:t>sinneth</a:t>
            </a:r>
            <a:r>
              <a:rPr lang="en-US" sz="3200" i="1" dirty="0"/>
              <a:t> from the beginning. For this purpose the Son of God was manifested, that he might destroy the works of the devil.</a:t>
            </a:r>
          </a:p>
          <a:p>
            <a:r>
              <a:rPr lang="en-US" sz="3200" i="1" dirty="0"/>
              <a:t>John 10:10 - The thief cometh not, but for to steal, and to kill, and to destroy: I am come that they might have life, and that they might have it more abundantly.</a:t>
            </a:r>
          </a:p>
          <a:p>
            <a:r>
              <a:rPr lang="en-US" sz="3200" i="1" dirty="0"/>
              <a:t>Ephesians 4:27 - Neither give place to the devil.</a:t>
            </a:r>
          </a:p>
          <a:p>
            <a:r>
              <a:rPr lang="en-US" sz="3200" i="1" dirty="0"/>
              <a:t>Ephesians 6:12 - For we wrestle not against flesh and blood, but against principalities, against powers, against the rulers of the darkness of this world, against spiritual wickedness in high places.</a:t>
            </a:r>
          </a:p>
          <a:p>
            <a:endParaRPr lang="en-US" sz="3200" i="1" dirty="0"/>
          </a:p>
        </p:txBody>
      </p:sp>
    </p:spTree>
    <p:extLst>
      <p:ext uri="{BB962C8B-B14F-4D97-AF65-F5344CB8AC3E}">
        <p14:creationId xmlns:p14="http://schemas.microsoft.com/office/powerpoint/2010/main" val="109498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3225" y="201350"/>
            <a:ext cx="5767098" cy="4317085"/>
          </a:xfrm>
          <a:prstGeom prst="rect">
            <a:avLst/>
          </a:prstGeom>
        </p:spPr>
      </p:pic>
      <p:sp>
        <p:nvSpPr>
          <p:cNvPr id="4" name="Rectangle 3"/>
          <p:cNvSpPr/>
          <p:nvPr/>
        </p:nvSpPr>
        <p:spPr>
          <a:xfrm>
            <a:off x="453225" y="4851794"/>
            <a:ext cx="11802386" cy="1754326"/>
          </a:xfrm>
          <a:prstGeom prst="rect">
            <a:avLst/>
          </a:prstGeom>
        </p:spPr>
        <p:txBody>
          <a:bodyPr wrap="square">
            <a:spAutoFit/>
          </a:bodyPr>
          <a:lstStyle/>
          <a:p>
            <a:pPr algn="ctr"/>
            <a:r>
              <a:rPr lang="en-US" sz="3600" i="1" dirty="0"/>
              <a:t>“For whatsoever is born of God </a:t>
            </a:r>
            <a:r>
              <a:rPr lang="en-US" sz="3600" i="1" dirty="0" err="1"/>
              <a:t>overcometh</a:t>
            </a:r>
            <a:r>
              <a:rPr lang="en-US" sz="3600" i="1" dirty="0"/>
              <a:t> the world: and this is the victory that </a:t>
            </a:r>
            <a:r>
              <a:rPr lang="en-US" sz="3600" i="1" dirty="0" err="1"/>
              <a:t>overcometh</a:t>
            </a:r>
            <a:r>
              <a:rPr lang="en-US" sz="3600" i="1" dirty="0"/>
              <a:t> the world, even our faith.”               (1 John 5:4)</a:t>
            </a:r>
          </a:p>
        </p:txBody>
      </p:sp>
      <p:pic>
        <p:nvPicPr>
          <p:cNvPr id="3" name="Picture 2"/>
          <p:cNvPicPr>
            <a:picLocks noChangeAspect="1"/>
          </p:cNvPicPr>
          <p:nvPr/>
        </p:nvPicPr>
        <p:blipFill>
          <a:blip r:embed="rId3"/>
          <a:stretch>
            <a:fillRect/>
          </a:stretch>
        </p:blipFill>
        <p:spPr>
          <a:xfrm>
            <a:off x="6531803" y="818983"/>
            <a:ext cx="5450316" cy="3137825"/>
          </a:xfrm>
          <a:prstGeom prst="rect">
            <a:avLst/>
          </a:prstGeom>
        </p:spPr>
      </p:pic>
    </p:spTree>
    <p:extLst>
      <p:ext uri="{BB962C8B-B14F-4D97-AF65-F5344CB8AC3E}">
        <p14:creationId xmlns:p14="http://schemas.microsoft.com/office/powerpoint/2010/main" val="335128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 r="1292" b="8174"/>
          <a:stretch/>
        </p:blipFill>
        <p:spPr>
          <a:xfrm>
            <a:off x="0" y="-314077"/>
            <a:ext cx="5107819" cy="7172077"/>
          </a:xfrm>
          <a:prstGeom prst="rect">
            <a:avLst/>
          </a:prstGeom>
        </p:spPr>
      </p:pic>
      <p:sp>
        <p:nvSpPr>
          <p:cNvPr id="3" name="Rectangle 2"/>
          <p:cNvSpPr/>
          <p:nvPr/>
        </p:nvSpPr>
        <p:spPr>
          <a:xfrm>
            <a:off x="5107819" y="259832"/>
            <a:ext cx="7017920" cy="6740307"/>
          </a:xfrm>
          <a:prstGeom prst="rect">
            <a:avLst/>
          </a:prstGeom>
        </p:spPr>
        <p:txBody>
          <a:bodyPr wrap="square">
            <a:spAutoFit/>
          </a:bodyPr>
          <a:lstStyle/>
          <a:p>
            <a:r>
              <a:rPr lang="en-US" sz="2400" i="1" dirty="0"/>
              <a:t>Matthew 21:22 - And all things, whatsoever ye shall ask in prayer, believing, ye shall receive.</a:t>
            </a:r>
          </a:p>
          <a:p>
            <a:endParaRPr lang="en-US" sz="2400" i="1" dirty="0"/>
          </a:p>
          <a:p>
            <a:r>
              <a:rPr lang="en-US" sz="2400" i="1" dirty="0"/>
              <a:t>Romans 10:17 - So then faith cometh by hearing, and hearing by the word of God.</a:t>
            </a:r>
          </a:p>
          <a:p>
            <a:endParaRPr lang="en-US" sz="2400" i="1" dirty="0"/>
          </a:p>
          <a:p>
            <a:r>
              <a:rPr lang="en-US" sz="2400" i="1" dirty="0"/>
              <a:t>Hebrews 11:6 - But without faith it is impossible to please him.</a:t>
            </a:r>
          </a:p>
          <a:p>
            <a:endParaRPr lang="en-US" sz="2400" i="1" dirty="0"/>
          </a:p>
          <a:p>
            <a:r>
              <a:rPr lang="en-US" sz="2400" i="1" dirty="0"/>
              <a:t>James 1:5-8 - If any of you lack wisdom, let him ask of God, that giveth to all men liberally, and </a:t>
            </a:r>
            <a:r>
              <a:rPr lang="en-US" sz="2400" i="1" dirty="0" err="1"/>
              <a:t>upbraideth</a:t>
            </a:r>
            <a:r>
              <a:rPr lang="en-US" sz="2400" i="1" dirty="0"/>
              <a:t> not; and it shall be given him.</a:t>
            </a:r>
          </a:p>
          <a:p>
            <a:endParaRPr lang="en-US" sz="2400" i="1" dirty="0"/>
          </a:p>
          <a:p>
            <a:r>
              <a:rPr lang="en-US" sz="2400" i="1" dirty="0"/>
              <a:t>Galatians 2:20 I am crucified with Christ: nevertheless I live; yet not I, but Christ </a:t>
            </a:r>
            <a:r>
              <a:rPr lang="en-US" sz="2400" i="1" dirty="0" err="1"/>
              <a:t>liveth</a:t>
            </a:r>
            <a:r>
              <a:rPr lang="en-US" sz="2400" i="1" dirty="0"/>
              <a:t> in me: and the life which I now live in the flesh I live by the faith of the Son of God, who loved me, and gave himself for me.</a:t>
            </a:r>
          </a:p>
          <a:p>
            <a:endParaRPr lang="en-US" sz="2400" i="1" dirty="0"/>
          </a:p>
        </p:txBody>
      </p:sp>
    </p:spTree>
    <p:extLst>
      <p:ext uri="{BB962C8B-B14F-4D97-AF65-F5344CB8AC3E}">
        <p14:creationId xmlns:p14="http://schemas.microsoft.com/office/powerpoint/2010/main" val="366499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25324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3242</TotalTime>
  <Words>904</Words>
  <Application>Microsoft Office PowerPoint</Application>
  <PresentationFormat>Widescreen</PresentationFormat>
  <Paragraphs>75</Paragraphs>
  <Slides>29</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PowerPoint Presentation</vt:lpstr>
      <vt:lpstr>Topics to be studied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Galatians 5:16  This I say then, Walk in the Spirit, and ye               shall not fulfil the lust of the flesh.</vt:lpstr>
      <vt:lpstr>Living under the Lordship of Jesus Christ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“Seek the Lord while he may be found…seek his face and his strength continually…set your heart and soul to seek the Lord…prepare your heart to seek the Lord…they that seek the Lord shall not want any good thing…it is time to seek the Lord…if you seek me ye shall find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17</cp:revision>
  <dcterms:created xsi:type="dcterms:W3CDTF">2017-04-17T12:13:16Z</dcterms:created>
  <dcterms:modified xsi:type="dcterms:W3CDTF">2017-04-19T18:16:38Z</dcterms:modified>
</cp:coreProperties>
</file>