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336" r:id="rId2"/>
    <p:sldId id="260" r:id="rId3"/>
    <p:sldId id="261" r:id="rId4"/>
    <p:sldId id="328" r:id="rId5"/>
    <p:sldId id="262" r:id="rId6"/>
    <p:sldId id="263" r:id="rId7"/>
    <p:sldId id="264" r:id="rId8"/>
    <p:sldId id="265" r:id="rId9"/>
    <p:sldId id="266" r:id="rId10"/>
    <p:sldId id="267" r:id="rId11"/>
    <p:sldId id="268" r:id="rId12"/>
    <p:sldId id="269" r:id="rId13"/>
    <p:sldId id="270" r:id="rId14"/>
    <p:sldId id="329" r:id="rId15"/>
    <p:sldId id="273" r:id="rId16"/>
    <p:sldId id="330" r:id="rId17"/>
    <p:sldId id="331" r:id="rId18"/>
    <p:sldId id="332" r:id="rId19"/>
    <p:sldId id="327" r:id="rId20"/>
    <p:sldId id="271" r:id="rId21"/>
    <p:sldId id="320" r:id="rId22"/>
    <p:sldId id="274" r:id="rId23"/>
    <p:sldId id="275" r:id="rId24"/>
    <p:sldId id="276" r:id="rId25"/>
    <p:sldId id="277" r:id="rId26"/>
    <p:sldId id="321" r:id="rId27"/>
    <p:sldId id="278" r:id="rId28"/>
    <p:sldId id="322" r:id="rId29"/>
    <p:sldId id="279" r:id="rId30"/>
    <p:sldId id="323" r:id="rId31"/>
    <p:sldId id="280" r:id="rId32"/>
    <p:sldId id="324" r:id="rId33"/>
    <p:sldId id="281" r:id="rId34"/>
    <p:sldId id="282" r:id="rId35"/>
    <p:sldId id="283" r:id="rId36"/>
    <p:sldId id="325" r:id="rId37"/>
    <p:sldId id="326"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33" r:id="rId59"/>
    <p:sldId id="304" r:id="rId60"/>
    <p:sldId id="305" r:id="rId61"/>
    <p:sldId id="306" r:id="rId62"/>
    <p:sldId id="307" r:id="rId63"/>
    <p:sldId id="308" r:id="rId64"/>
    <p:sldId id="309" r:id="rId65"/>
    <p:sldId id="310" r:id="rId66"/>
    <p:sldId id="311" r:id="rId67"/>
    <p:sldId id="334" r:id="rId68"/>
    <p:sldId id="312" r:id="rId69"/>
    <p:sldId id="313" r:id="rId70"/>
    <p:sldId id="335" r:id="rId71"/>
    <p:sldId id="314" r:id="rId72"/>
    <p:sldId id="315" r:id="rId73"/>
    <p:sldId id="316" r:id="rId74"/>
    <p:sldId id="317" r:id="rId75"/>
    <p:sldId id="318" r:id="rId76"/>
    <p:sldId id="319"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4CCD86-7521-49E8-8FB2-EA89412F79E8}" type="datetimeFigureOut">
              <a:rPr lang="en-US" smtClean="0"/>
              <a:t>2/19/2015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C012E8-3A7D-499C-A34F-71525C0D5CDB}" type="slidenum">
              <a:rPr lang="en-US" smtClean="0"/>
              <a:t>‹#›</a:t>
            </a:fld>
            <a:endParaRPr lang="en-US"/>
          </a:p>
        </p:txBody>
      </p:sp>
    </p:spTree>
    <p:extLst>
      <p:ext uri="{BB962C8B-B14F-4D97-AF65-F5344CB8AC3E}">
        <p14:creationId xmlns:p14="http://schemas.microsoft.com/office/powerpoint/2010/main" val="330158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27</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31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33</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35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38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39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40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41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42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43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44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45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48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49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51</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52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7</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53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54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55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57</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59</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60</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61</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62</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63</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64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9</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65</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66</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69</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72</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74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75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76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11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72ADF60-E093-4256-9D02-496A84933869}"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22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5C349D-AB6B-482C-A02F-3811D7BC6958}"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0AFF5-FB7D-4223-8311-AEA6F4AA50E7}" type="slidenum">
              <a:rPr lang="en-US" smtClean="0"/>
              <a:t>‹#›</a:t>
            </a:fld>
            <a:endParaRPr lang="en-US"/>
          </a:p>
        </p:txBody>
      </p:sp>
    </p:spTree>
    <p:extLst>
      <p:ext uri="{BB962C8B-B14F-4D97-AF65-F5344CB8AC3E}">
        <p14:creationId xmlns:p14="http://schemas.microsoft.com/office/powerpoint/2010/main" val="75894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5C349D-AB6B-482C-A02F-3811D7BC6958}"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0AFF5-FB7D-4223-8311-AEA6F4AA50E7}" type="slidenum">
              <a:rPr lang="en-US" smtClean="0"/>
              <a:t>‹#›</a:t>
            </a:fld>
            <a:endParaRPr lang="en-US"/>
          </a:p>
        </p:txBody>
      </p:sp>
    </p:spTree>
    <p:extLst>
      <p:ext uri="{BB962C8B-B14F-4D97-AF65-F5344CB8AC3E}">
        <p14:creationId xmlns:p14="http://schemas.microsoft.com/office/powerpoint/2010/main" val="366617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5C349D-AB6B-482C-A02F-3811D7BC6958}"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0AFF5-FB7D-4223-8311-AEA6F4AA50E7}" type="slidenum">
              <a:rPr lang="en-US" smtClean="0"/>
              <a:t>‹#›</a:t>
            </a:fld>
            <a:endParaRPr lang="en-US"/>
          </a:p>
        </p:txBody>
      </p:sp>
    </p:spTree>
    <p:extLst>
      <p:ext uri="{BB962C8B-B14F-4D97-AF65-F5344CB8AC3E}">
        <p14:creationId xmlns:p14="http://schemas.microsoft.com/office/powerpoint/2010/main" val="106104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5C349D-AB6B-482C-A02F-3811D7BC6958}"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0AFF5-FB7D-4223-8311-AEA6F4AA50E7}" type="slidenum">
              <a:rPr lang="en-US" smtClean="0"/>
              <a:t>‹#›</a:t>
            </a:fld>
            <a:endParaRPr lang="en-US"/>
          </a:p>
        </p:txBody>
      </p:sp>
    </p:spTree>
    <p:extLst>
      <p:ext uri="{BB962C8B-B14F-4D97-AF65-F5344CB8AC3E}">
        <p14:creationId xmlns:p14="http://schemas.microsoft.com/office/powerpoint/2010/main" val="4084749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5C349D-AB6B-482C-A02F-3811D7BC6958}"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0AFF5-FB7D-4223-8311-AEA6F4AA50E7}" type="slidenum">
              <a:rPr lang="en-US" smtClean="0"/>
              <a:t>‹#›</a:t>
            </a:fld>
            <a:endParaRPr lang="en-US"/>
          </a:p>
        </p:txBody>
      </p:sp>
    </p:spTree>
    <p:extLst>
      <p:ext uri="{BB962C8B-B14F-4D97-AF65-F5344CB8AC3E}">
        <p14:creationId xmlns:p14="http://schemas.microsoft.com/office/powerpoint/2010/main" val="1446518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5C349D-AB6B-482C-A02F-3811D7BC6958}"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0AFF5-FB7D-4223-8311-AEA6F4AA50E7}" type="slidenum">
              <a:rPr lang="en-US" smtClean="0"/>
              <a:t>‹#›</a:t>
            </a:fld>
            <a:endParaRPr lang="en-US"/>
          </a:p>
        </p:txBody>
      </p:sp>
    </p:spTree>
    <p:extLst>
      <p:ext uri="{BB962C8B-B14F-4D97-AF65-F5344CB8AC3E}">
        <p14:creationId xmlns:p14="http://schemas.microsoft.com/office/powerpoint/2010/main" val="413740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5C349D-AB6B-482C-A02F-3811D7BC6958}" type="datetimeFigureOut">
              <a:rPr lang="en-US" smtClean="0"/>
              <a:t>2/19/2015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10AFF5-FB7D-4223-8311-AEA6F4AA50E7}" type="slidenum">
              <a:rPr lang="en-US" smtClean="0"/>
              <a:t>‹#›</a:t>
            </a:fld>
            <a:endParaRPr lang="en-US"/>
          </a:p>
        </p:txBody>
      </p:sp>
    </p:spTree>
    <p:extLst>
      <p:ext uri="{BB962C8B-B14F-4D97-AF65-F5344CB8AC3E}">
        <p14:creationId xmlns:p14="http://schemas.microsoft.com/office/powerpoint/2010/main" val="583427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5C349D-AB6B-482C-A02F-3811D7BC6958}" type="datetimeFigureOut">
              <a:rPr lang="en-US" smtClean="0"/>
              <a:t>2/19/2015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10AFF5-FB7D-4223-8311-AEA6F4AA50E7}" type="slidenum">
              <a:rPr lang="en-US" smtClean="0"/>
              <a:t>‹#›</a:t>
            </a:fld>
            <a:endParaRPr lang="en-US"/>
          </a:p>
        </p:txBody>
      </p:sp>
    </p:spTree>
    <p:extLst>
      <p:ext uri="{BB962C8B-B14F-4D97-AF65-F5344CB8AC3E}">
        <p14:creationId xmlns:p14="http://schemas.microsoft.com/office/powerpoint/2010/main" val="324536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5C349D-AB6B-482C-A02F-3811D7BC6958}" type="datetimeFigureOut">
              <a:rPr lang="en-US" smtClean="0"/>
              <a:t>2/19/2015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10AFF5-FB7D-4223-8311-AEA6F4AA50E7}" type="slidenum">
              <a:rPr lang="en-US" smtClean="0"/>
              <a:t>‹#›</a:t>
            </a:fld>
            <a:endParaRPr lang="en-US"/>
          </a:p>
        </p:txBody>
      </p:sp>
    </p:spTree>
    <p:extLst>
      <p:ext uri="{BB962C8B-B14F-4D97-AF65-F5344CB8AC3E}">
        <p14:creationId xmlns:p14="http://schemas.microsoft.com/office/powerpoint/2010/main" val="75419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5C349D-AB6B-482C-A02F-3811D7BC6958}"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0AFF5-FB7D-4223-8311-AEA6F4AA50E7}" type="slidenum">
              <a:rPr lang="en-US" smtClean="0"/>
              <a:t>‹#›</a:t>
            </a:fld>
            <a:endParaRPr lang="en-US"/>
          </a:p>
        </p:txBody>
      </p:sp>
    </p:spTree>
    <p:extLst>
      <p:ext uri="{BB962C8B-B14F-4D97-AF65-F5344CB8AC3E}">
        <p14:creationId xmlns:p14="http://schemas.microsoft.com/office/powerpoint/2010/main" val="1453389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5C349D-AB6B-482C-A02F-3811D7BC6958}"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0AFF5-FB7D-4223-8311-AEA6F4AA50E7}" type="slidenum">
              <a:rPr lang="en-US" smtClean="0"/>
              <a:t>‹#›</a:t>
            </a:fld>
            <a:endParaRPr lang="en-US"/>
          </a:p>
        </p:txBody>
      </p:sp>
    </p:spTree>
    <p:extLst>
      <p:ext uri="{BB962C8B-B14F-4D97-AF65-F5344CB8AC3E}">
        <p14:creationId xmlns:p14="http://schemas.microsoft.com/office/powerpoint/2010/main" val="231437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5C349D-AB6B-482C-A02F-3811D7BC6958}" type="datetimeFigureOut">
              <a:rPr lang="en-US" smtClean="0"/>
              <a:t>2/19/2015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0AFF5-FB7D-4223-8311-AEA6F4AA50E7}" type="slidenum">
              <a:rPr lang="en-US" smtClean="0"/>
              <a:t>‹#›</a:t>
            </a:fld>
            <a:endParaRPr lang="en-US"/>
          </a:p>
        </p:txBody>
      </p:sp>
    </p:spTree>
    <p:extLst>
      <p:ext uri="{BB962C8B-B14F-4D97-AF65-F5344CB8AC3E}">
        <p14:creationId xmlns:p14="http://schemas.microsoft.com/office/powerpoint/2010/main" val="3461864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56.jpe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png"/><Relationship Id="rId3" Type="http://schemas.openxmlformats.org/officeDocument/2006/relationships/image" Target="../media/image80.jpe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96.gif"/></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6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3" Type="http://schemas.openxmlformats.org/officeDocument/2006/relationships/image" Target="../media/image109.jpeg"/><Relationship Id="rId7" Type="http://schemas.openxmlformats.org/officeDocument/2006/relationships/image" Target="../media/image113.jpeg"/><Relationship Id="rId12" Type="http://schemas.openxmlformats.org/officeDocument/2006/relationships/image" Target="../media/image118.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2.jpeg"/><Relationship Id="rId11" Type="http://schemas.openxmlformats.org/officeDocument/2006/relationships/image" Target="../media/image117.gif"/><Relationship Id="rId5" Type="http://schemas.openxmlformats.org/officeDocument/2006/relationships/image" Target="../media/image111.jpeg"/><Relationship Id="rId15" Type="http://schemas.openxmlformats.org/officeDocument/2006/relationships/image" Target="../media/image121.pn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2.png"/><Relationship Id="rId1" Type="http://schemas.openxmlformats.org/officeDocument/2006/relationships/slideLayout" Target="../slideLayouts/slideLayout6.xml"/><Relationship Id="rId4" Type="http://schemas.openxmlformats.org/officeDocument/2006/relationships/image" Target="../media/image123.jpeg"/></Relationships>
</file>

<file path=ppt/slides/_rels/slide7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s>
</file>

<file path=ppt/slides/_rels/slide7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bfriends.org/wp-content/uploads/2013/04/7church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2"/>
            <a:ext cx="9144000" cy="6860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578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gbcdecatur.org/files/SeparateMess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06" y="609600"/>
            <a:ext cx="7568788" cy="567888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REBUUEhQVFRUXGBsXFxUWGBgcGBocHh4aHBcYGBgcHSsgGBolHRcXITEhJSkrLi8uGB8zODMsNyguLisBCgoKDg0OGxAQGywkICYvLCwsLCwsLCwsLCwsLDQsLCwsLCwsLCwsLCwsLCwsLCwsLCwsLCwsLCwsLCwsLCwsLP/AABEIAMABBwMBEQACEQEDEQH/xAAcAAACAgMBAQAAAAAAAAAAAAAABwUGAQQIAwL/xABREAACAAQCBAkIBAkKBQUAAAABAgADBBEFIQYHEjETNUFRYXFzgbEIIjJykaGywRQjNEIkMzZSYoKSs9EVFhclQ1NUg5PCRGOi0uFVo8PT8P/EABsBAAIDAQEBAAAAAAAAAAAAAAADAQIEBQYH/8QAPxEAAQMCAgYIBQEHBAIDAAAAAQACAwQRITEFEjJBUXEGM2FygZGxwRMUIqHRUhY0QkOCwvAVI2LhJFNzkqL/2gAMAwEAAhEDEQA/AEbAhECEQIRAhECEQIRAhECEQIRAhECEQIRAhECEQIRAhECEQIRAhECEQIRAhECEQIRAhECEQIRAhECEQIRAhECEQIRAhECEQIRAhECEQIRAhECF70tHMmm0tHc7rIpY+wCBCsmG6t8Tn22KOaoPLMHB+0PY27oEK00Go2sOdRPp5Atf0mdh1iwHviLhWDScgpBdUmHyx9fiqbQ3hOD8NomKGVgzIWllBUv2Y3eRWxJ0I0flZvVVE7o2su4JLB98UNTEN61R6FrX5RnxwXo2H6OSz5tNUTf1png0wCKGsiWpvRuuOYA8V9/TcDG7C2PrbP8A3mKGuZwK0N6LVJzc37rP8qYLyYSvfs/xiPnm8Cr/ALKT/rH3R/KuDf8ApKf9MHzzeBR+yk//ALG/dYOJYKd+FDu2f4wfPN4FH7KT/rH3Q1RgL5NhsxelbfKYIsK6PfdKf0Xqhk5p818jBdG3/s6iV+tO/iwiwrIuKzO6O1zf4QfFa8zV5gcz8XiE2WScg5Qge1AfaYYKiM71kfoisbnGV4zNS9PNP4LikpucMFY/9L5eyGB7TkVlfSzM2mEeBULiOpTEZYJl8DPGduDmWPRk4GZ6zFkkgjNVXEtC6+n/ABtHPUWuWEtmUDpZbge2BQoOZLKmxBBHIcj7IEL4gQiBCIEIgQiBCIEIgQiBCIEIgQiBCIELMCFvYPg0+rmcHTSnmva+ygv7eQboEJi4XqVqNjha+fJpJeRYEh3A5b2IUHdymIJAFyrxxvkOqwXKnpGC6P0X3Zla45WJKk7+TZQ83LGd9XG3euxT9H6yax1dUdv4zW22sISFKUFJIpk5LKL9ZVQB4xldXH+ELt0/RRg659+Sh6zTium3vUMo5kAX3gX98IdVSneuvFoGhYNi/NQdXVPNN5rs553Yt4wkvccyulHTRRizGgeC8oqnWRAhECFq4hJd1tLfYN736OaHwPa131C65elaeeaL/ZfqkYqBpZ1Q0t3E3JL3BAO7ujoOZCHBpbmvIU82kXwvmbLgw2KycaYykAc8JtedkN2duS3NEfLN1ySMFY6cmdTRta8/E1scN3lZZqMRmcK68NsAHLzQfARLYI9W+qqzaUqvjOb8bVHK/srFIB2F2jc2Fzz9McuS2sbL3VJr/Bbrm5tieK9IotKIELBEF1BaDmt6ixefJ/FTpiDmVyB7N0MbK9uRWWagppttgPgp2i1h18vfNEwczoviLGHNrJAuZN0con7ILeRW/O0voqzjDD5Uw7uEQAt05mzLuG5o0Mrh/EFx6joo8YwvvzUbWaC4LWj8DqmpJhOSTLlbnk2XzPc3LGplRG7IrhVGiKyDaYfDH0VX0g1O4jTedKRalPzpJ87vRrH2Xhy5uSX82WVYqwIYEggixBGRBHIYEL4gQiBCIEIgQiBCIEIgQiBCk8AwCorpwlU0tpjHfYeao53bco64EJs4dq4oMMUTMVmiom5FaeXe2XIRe7jdmbDkzhUkzGbRW6j0dUVbrRN8dy263T1kliTh8pKOSL2CqpY9O6yn2npjBJWuOxgvW0XRmJmNQdY8BgFVK+vmT22pztMbkLG9urmjI+RzsXFehgpIYBqxtAWvFFpRAhZtAousQKyIEIgQiBQgxIwKpI3WaQFE0WHOkmahtdybd4tGySdrntcNy81SaKnjpJonZuOC8GwduARPN21a5PRny94hgqm/EJ3WWV2g5vlI4wBrB1yexYmYZOExmTYsx+8AfEZRIqIi0ByU7RFcyVz4wMeNj6qakAhRtelbO3PGB9i46uS9fStkbC0SbVsV6RRaEQKUQIRAhECEQKEQIUnhGP1NLlInMgvfZyK9PmnKGsmezIrn1Oi6WpxkYL8clZG0ooq9QmK0iu1rcPLBDAXuNxDr3E9Ubo60HB68vWdF3i7qd1xwOfmq3pHqfZkaowuctTJOayr/AFgHMDuY3vv2TG5rg4XC8vLDJC7UkFilXOlMjFWBVgbFWBBB5iDuiUpfECEQIRAhECFmBCuWrrQGbis0sTwVNLP1s4/BLvkX9yg3PICFSASbBMiu0okUMr6JhMtZaDJ59gWcjLaU/eP6R7hHPnrLfSzzXr9FdHLgS1P/ANfyqVMmFiWYlicyxJJPWTvjnEk4leyZG2Nuq0WCnsM0MrKiUs2VLDI+47ajcSMwTziNDaWRwuFx59PUkMhjcTcdi2Jmr6vCk8CDbOwdST1C+cSaORLb0koibXPkq5VUsyUdmbLeW3M6lT7CIQ6NzcwutBVwzi8bgV5RRaUQIsp7B9D6uqlCbJlhkJIBLqL2NjkTzgxoZTPe24XFq9O0tNIY33uOCiK+jeRNeVMGy6GzDI9O8bxYg98KewsNiulS1LKiMSR5FecqWWZVG9iFHWTYe8xVoLjYJksgjYXuyGJVkn6A1yKzGSLKCxsyk5C+QBzPRGk0kgF1xW9I6JxDbnyVYjMQu41wcLhTOCaL1NYheQgZVbZJ2lGdgeU8xEOjp3yC4XMrNMU9I/UkvfNa+N4JOo3VJ6hWZdoAEHLdyRWSJ0Zs5OodIQ1jS6Lco9FLEBQSSbAAXJPIABvMLDSTYLXJI2Npc42CstBoFXTlDCTsA/3jBT3qfOHsjS2jkcFxJukdHG7VBJ5L7rdX1fKUtwQcDP6tgxPUu8xLqOQBRF0ko3usbjmqxMQqSGBUjIqwII6CDmDGYtINiF245mSN1mG4Vmlav65lDCULEAjz13HMcsaBRyLiu6SUQNrnyX3/AEdV/wDdL/qL/GJ+SkVf2mou3yXnN0ArlDEyhZQWJ203DM8u+I+TkVm9I6NxABOPYo7AdG6itVmp02gpAJJCi5F7AnebeI54pHTvkFwtVbpenpHASE3OOClf6O6/+6X/AFE/jDPkpFj/AGmou3yUPiOj1VTkibTzVAzLBSyWvb01uo9vNCnU8jcwt0Gl6SbZePHBRghK6QIIW9hGLzqWYHkOUPKPut0Mu4iGRyuYfpWSroYKpurK3x3q219LRaRJszQKavVSJcwei/MD+etz6O8Z2O+OrBUtkw3rwOlNCy0X1DFnHhzSU0iwOdQ1D09QuzMW270SDmGU2zHT1xpXEUXAhECEQIUzojgL19ZJpky4RrM35qDN27lB90CE4dN8VSnlrhtGNiRIAVyN7sN4Yjfnmx5WvHNrJ8dRviva9HdFNDRUyDE7P5VJjnr2FkQIT71dcV03qn4mjuwdWF8p0p++ScyvHFdPqSmqXp5vCBkKhmCXUbShhuNzkw5Ih87Gu1SVan0VVVEfxY23Ck0alxKmuNidJcEbt3OM/ORh3ERf6ZG8VnPxqSW2LXBJzTrRc0FQAtzJmZy2O8HlQnlI335QegxyqmD4ZuMl73Qmlfm2ar9offtVclyyzBV9JiFHWTYe8xnaLmy7U8gjjLzuF10hguHrTU8qSu6WgXrIGZ7zc98d5oDQAF8knlMsjnnebpYa4sI2J8upG6YODYW+8tyDfpXL9WMFdHk5eu6LVeDoDzHuqNhI/CJPay/jWMcPWBek0l+6Sd0rpSO6vlCTOtHRo08/6RLH1U5vOA+7MNycuZrX67xzKyGx1xkvddHNJiRny7ziMu0Ky6mB+CTu2/2JD6Lq/FcjpP8AvY5KB1yj8Lk9l/uMJrhdwXT6LODYZCeKt2r3RFaSSJs1Qahxck2PBg7kU+JG89EaaeARtxzXC0xpR9XKQ0/QMh7rb0l04pqFjLcs80C5lyxci+7aJyW/Ne+Yyi8k7I81notFVFXjGMOJyWtgOsSkqWCMWkOTYCbaxO4AOCRfoNt8QypjfgCm1ehaqnGs5tx2Jbax8cWrrGMu3BygZakC20R6bE7znkOhenPBVSB77Bes0BROp6Yufm7HwTww38TL9RfAR1RkvASbZ5quztYdAjsjzWVkYqw4Kac1JBzCkHMQo1EYNiV0GaHq3sD2suCvCq1jYeyMBPa5UgfUz99svuRBqI7Zq8eh6wPF4z9lH6llAopvPwuf7C2hdHsHmtXSO4qQD+kKy6TaUyKDg+HDnhNrZ2FB9HZvfMW9IQ+SVse0uXR0E1WSIhey2MAx6RXSy9OxYA7LAqVINgbEMOY7xcb84lj2vFwl1NJLTP1JRYpY61tHEp5qT5ICpNJDoMgHGe0BuAIvfpHTHPrIg36gvX9GdIPkBgeb2xHJUOMC9cvqW5VgymxBBBG8EZgiJBINwqvja9pa7Iq8YrQjSDC2BVTiFN6DCwaYN9uSwbMcwYXjsU03xG45r5rprRvyc307Jy/CQUaVxliBCIEJs6hqfg/p9bYEyKdggO65u56vxYH6xirzZpKdTxiSVjDvIHmVGzppdmY72JY9ZNzHAcbm6+txMEbAwbhZfEQmogUJ9aueK6f1T8TR3YOravlOlf3yTmUpNP2vilV64HsRB8o5dX1pXu9AC1E1TeqCuZK15V/MmSySP0lIIPRkW90OoXHWLVzulNO0xNl3g2Vy1tU4bDWY70mS2HewTwcxqqheIrz+gZCyuZ239FQtVuFcPXq59GSDMI/S9FPeSf1YxUbNZ9+C9R0lqvhUwjGbvRNfSHH5dGZAmEfXTVljoB3t1AlbnpjpueG2uvCwU75tbV3C61tPcKNVQTZaC7gB0AtcspvYdJFx3xWZmuwhaNGVPy9UyQ5b+SRuDZ1Ejpmy+UD7w5THHh6wc19G0i69HIf+JXSM1wqljuAJPdHcXypRtXTycRo7Hz5M5AwI352KsOYg2PWIhzQ9tjknxSSU0oc3BwUBq0wl6RKqTMB82oOyxFttdhNlhyEEc3SIVBH8MFq3aWqxVSNkH6RfmojT6l4XGKBLXBK3HOA+03uBhUzbytC36LlMej53BMDFargaebNAuZct3tuvsqTa/dGs4C689G3WeG8SueKClm1lQESzTpzO2Ztc2Z2zO7IGOIGumfhmvqD5YdH0wLtkWCnjq6r/AO6T/UWG/JyLn/tJRnj5KLx/RioopatPQKGJVbMDna/JuyikkDmYlaqTS9PVksiveyf2GfiJXqL4COyMl81k2zzVVqdWtHMd3YzruzObOLXYkm3m7rmM7qWNxuV14dP1kTAxpFhhkqnrD0Op6GmlzJJmFmnCWdtgRYpMbmGd1EZqmnYxl2ruaE0xU1dT8OUi1icuSnNS80mmnryCaCO9R/CHUR+hc7pQ0CqB7Fuay9GZ9d9H+jhDwfCbW02z6Wxa2WfomLVMJkAss2hNJR0L3ukBxAyWzq/0QOHo7TGDTZlg2zfZVRuUX9I3JN7CLU8HwwlaX0n89ICBYDJVXXFi6vNlUy2JS8xzfMEiyr7LnvEZ654sGrtdFqVwc6Y5ZBLmOavaIgUq0ata0ysSlAbpl5bdRFx7wI1UjrSAcVwekUAkonOP8OKWmsLDhTYpVygbgTWIytk3ngd21bujsL5uq9AhECE0dQ1apqamjmNspVSGUc+0ObmOwzndyCIcLiyZFIY5GvG4g+S8a+kaTNeUwIZGKm/Qd/fvjgPbquIX1qlnE0TZBvC8IqtCIFCfWrjium9VvjaO7B1YXynSv75JzKUusFLYpVD9NT7ZaH5xy6vrCvddH3A0LfFWTU/gzme1UQRLVDLQkekxIuV6AARfp6DGiijIu4rkdJ62NzRA03OZ7FZNbtWEw7YyvNmItuWynbJH7I9saKt1oyuPoCIvrWnhcr41SYRwNGZzelUHaGWYRbhL9fnN1NEUkeqy53pnSGrE9UWjJuH5W9pjoecQmS2M9pSywdkKt/OJza99+S2y54ZLDr2xyWKh0gaQOAaDrYYqzyEIRQx2iAATbebZm3TDbLnk43SLr8I+j4wJIFl+kIybvRZgy2tlYZjujluj1agc176Cr+NolxJxDSCnjX/ipnqN4GOovBM2glhqg0m2fwOa2RG1JJO4/el7/wBYD1uiMVJNclh8F6jT+jdRralgwNtb8prWjcvKpbaf1PBYvh73sAVBPQXCt7iYxzG0rCvSaLjMmj6hoTAxSl4aRNl3tty2S/NtAi/vjWRcWXnonajw7gUgsBqzh9fLmTpbFpDOHQZG5Rkyv6wPVHHjd8GTFfRq2H/UaICIjGxTg0O0wTETNCSnl8GFJ2iDfa2t1vV98dOKYS3svEaQ0ZLRFokIx4digNdn2WR2x+BoTWbAXS6M/vDuSvmF/iJXZr4CNTcl5+XbdzKTuJ6fVyT5yLNUKs11UbC7gxA5OYRzpKt7XkBe1ouj9LNAyR17kA5qFxvSmprJYl1EwMqsHACqPOAIBuOhjCJah8gsV1aLQ9NSSfEjve1kw9TCD6LPPKZ1j3ItvExuotheV6Tn/wAoDsVi0o0rl0DyFmqxWcWBcHJAuzdiOUefycxh8koZa+9cijoJKoPMf8IvbipirlmZKZUcoWUhZi2utxkwvl0ww4hZWkNcC4XtuXO+N0M2RUTJc+5mhiWYknbvmHBOZB3xxJ2Oa8hy+o6Lnhlp2uiFhw4LRhK6KIFKuGq7DTNrlmkeZJBdmO4EghRf2nujZRsu+/Beb6S1Qjpfh3xd6JSaZYqKuvqZ4N1mTWKnnW9kNrC3mgR1l89UNAhECFu4PiUylny58k2mSnDqeS45DzqdxHKCYEJ6YnTS8apFxCiA4ewFTIB84MAAd+8i2R+8vSLRiqqfX+pua9PoHTHy5+BKfpOR4f8ASoREcqy96HXFwiBSn1q44rp/Vb42juwdW1fKdK/vknMrZrdEaOdPafNkK8xiCxYsQbKFF1vsnIAbuSJdExxuQlx19RFH8NjyBwW9W1kmkkl5jLKlqOoc9lA3nfkBeLEhouksjkmfqtuSUl9K8bmYtWIkoEJfg5Kk2uSc5jcxI5OQDrjmSyfGkDW5L3Gj6MaMpXTS7Vv8Cd1BSrJlJLQWVFCjcMgLckdQCwsvCSPL3Fx3pP4hrIrROmiW8rYExwn1d/NDELnfPK0c6SscHEBe0pejUEkLXvJuQCr1q30gnV1PMefsl0mlAVWw2dlCMr77sfdGunlMjblee0xQso5/hsNxa+K1NO8KBraCoUZiespzbeCQUJPQVYfrdERNHdzXK+jqvUhmiO9uHgrjX/in9RvAw85Lks2guaaScybDoxVlsysN4I3ERwdYtdcL6y6Fs0Go4XBC6D0Qx4V1Kk0ZN6MxfzWG/uORHQRHaikEjbhfMK+jdSTmJ3h2hL/XQPwinPLwbfEIx12BaV6bosA6OVpywVm1e6YLVylkzmAqUFiDlwgH315L846OaNFPOJB2rjaX0U+kkLmj6Dl2dilse0PpaxtubL8/89CVY9BI9Lvhj4WP2gslJpKppcInWHBfWjeisig2zI27zNkMWYn0b2tzekYI4mx7Kit0hNVkGU3sqjrrqU4GRL2htiYW2b57OywuRyC5EZ60jVAXZ6Msd8ZzrYWTBwv8RK7NfhEa25Becl2zzKh20IoS5dqdWZmLEszkEk3JsWtvMUMMZNyFsbpOra0MbIQAvudovRy0dkpZKtssQQi3GR3ZZd0BiYAbBQ2uqHuaHPOY3qsakh+CTj/zf9ickJo9g810+kh/8hvdC1Ndv/Cf53/xQuu2QtXRTrZOQW5qo0n4VPok03eWLyieWWLDZ618COYxekm1hqnMJHSDRny8nxox9LvVSOsfRQVcnhZS/Xyxlbe6i90687iL1EIkbhmsmhtJGkmAdsnP8pKEc+R5jv6jHHIsvpLHBwBGS2sMoHqJqypS7TsbAeJPMBFmMLzYJNVVR00ZkkNgFYdYWOS8HoDhtOxNVOAafNXLZVt4zvmVGyANwN8riO1DEI22XzLSNc+smMjstw4BJGGrAsQIRAhECFN6J6Tz8OqBOp2IOQdPuuvKrD57xyQITjo51Bj6mZTstLXW8+S5FnPOPzxybSi/ON0ZZ6Vr8Rmu9ozTstJZj/qb9xyVVxfBZ9K5WfLZbfesdk+q24xy3xOYcQvdUlfBVN1o3eG9fdJpFVyUEuVUTURdyqchy5ZdMXbUyNFgVml0LRyvL3txOeJXt/Oyu/xc79r/AMRb5uXiljQFD+j7lRdVVPNbamu8xhexdixF99rnLuhLpHO2iuhDRwQ9W0BZpKp5Th5bFHXcw3jkyiGPLDcK9RTR1EZjkFwVJ/zsrv8AFzv2v/EP+bl4rmfs/Q/o+5/Khozk3N12GMDAGjJb2HYzUU4IkTnlhjchTYE7rwyOZ7BZpWOq0bT1Lg6VtyFsTdJqxwA1TNNiGFzuINwRlvBEX+al4rMNBUQyZ9ysvpVWkEGqnEEWI2uSA1Up3qBoGhBuGfcqHAjOuuBYWC3cNxafTbXATXlbVtrZO+17X9phscz2bJWKr0dT1VjK29ljEcUnVBBnzWmFRYFuQc0RJK5+0rUlBBSAiIWvmtVTYggkEG4IyII3EHkPTFASDcLS+NsjdVwuFO0umlfLFkqnt+kqP73UxoFXKN648nR+heb6luRK+avTKvmiz1Uy1iPNCJv9RRAauQ71MfR+iYb6l+ZKhHNySSSTmSTck85JzJjOXE4ldVkLI26rRYKWTSmtAAFVOAAsBtbhyQ8VcvFct2gaJxuWfcr6/nZXf4ud+1/4ifm5eKP2fof0fc/lYbSqtIINVOIORG1EGql4qW6Bogbhn3K1cOxmop1KyJzylJuQhsCbWv7AIqyd7MAU+p0VTVLg6VtyMN6+cRxafUbPDzXm7N9nbN7Xte3XYeyIkme/aKtSaNp6UkxNtfNeFLUPKdXlsUdTdWG8cmXcTFGvLTcLRPTxzsLJBcFSn87a3/FTv2of83LxXNOgaH9H3P5W/gGiFTXsZrfVyydpp0wW2r+kVH3uU3yETHTvlOsUir0xS0DBFH9RG4buZWdJNPqTCZT0uFWmz2W0yruCFa1rqbEOw32Hmg8+cdSKJsYsF4etr5qx+vIeQ3BJirqnmuzzGZ3Y3ZmJLE85J3wxYl4wIRAhECEQIRAhekmayMGUlWU3DKSCCNxBGYMCEzdHNcM1ZfAYjKWsk2ttG3CjrJyfrNj0xDmh2BTIpXxO1mGx7FZ6PCsLxJVehqxTzG/4aey7QNzkF2r8h3EjdGOSiadnBejpOk88YtMA4cciorGNDaymPnSmmL+fKDOvuFx7IxPppGbl6al05SVA2rHgcFAspGRBB5jCCCF1WPa4XabrEQrogUogQiBCIEIgQiBCiqyumGbwUkDaAuzNu5/nG2KFgZrvXmK7SVS6q+VpQLjMlac7GpioQQBMV9k5ZWsc7d0ObSRk33Lmy9IKpkWqQA8OseFlu4TVTJjHaaWygfc5DyQioiYxuAK6mh66qqZSJHNLQN3FSkY16VECEQIRAhECEQIRAoXrT0zzDaWjueZFLH2ARYMc7IJMtRFELvcBzKtOF6vqiYhmT2SmljMtNOdt97bgOkkdUao6N7s8FwqzpJTQ4R/Ufsisx7BsJK7N8Qn79pGRpa999kHmsGPTG6OlYztXl63TtVU3F9VvAfnNULTPWZWYjdC3AyD/AGEokAi1rO29x0HLojQuKqVAhECEQIRAhECEQIRAhECEQIWYEK3aPaysRolCSqgtLH9nNAdeq584DoBECFc5Gt2lqgFxLD1bd9ZJbMfqmxHc3dFHxtdmFqgrZ4DeN5Ck5P8AINYDwNY1M2/Zm3UZ8nnix7mjM6ijOWC7MHSaqZt2d9lsTNW0xwTS1MievPe3htCM7qF24rrQ9KoT1jCOWKiKvQeulmxp2Yc6FWHuN/dCTSyjcunFp6hkG3bmompwmfLJDyZq250a3ttaFmJ4zC3R19NJsvB8VpEwuy0hw4ovApuswKVDVciZLnmbLXbDCxXuA+Ub43xvi1HG1l5OtpqqlrTVQN1g7MfZaNRhs10Lsvns4JUcgsf4w9s8YOqDgAuTNomrkZ8Z7fqc7LgFP0lIkseaoW++OdLK55xK9lQUEVM36BYnNbEKXQusXgsouF9S1LGygseYC59giQCVV0rGi5IUjS6P1U30Keaf1GHiIYIJDkFjk0pSR7UgUxRavK+YLmUsvtHA9y3MNbRyFc+XpHRMwBJ5BSD6ByacXra+TJtvF1BHezfKHtoeJXMm6V7o4/MrSq8b0epLrebWOuR2drZJ6G81T1i4jQ2kjG5cebpBWyZOtyUNX67JqrwdBSSaZBkC3nm3JkAoB9saA0DJciSV8rtZ5JKoGkOlVXXkGqnvNtuU2CC3KEUBb9NrxKWoaBCIEIgQiBCIEIgQiBCIEIgQiBCzAhECEQIRAhECF9SprIwZSVYbiCQR1EboEKy4brExOnFpdZNtzORM/eAwIVgoddmKSxZmkzTzzJQB/wDbKj3QIUtJ16TSAJ9FImc9mZfcQ0QQCrtke3IrZGt3D5n47Cx07LIf9oihiYcwtDK6oZsvPmvv+kbAyPOw6cPVWX48KIr8CPgnDS1aP5hXwNONH230VUvfbwnRHy0XBMGm64fzD9vws/zy0e/wlT7W/wDuiPlouCn/AFyv/wDYfIfhYGnmALuoKk9dj4zon5eLgqnTVcf5h+y+31l4KtimGzCR+cJY/wB5i3wI+CX/AKrWH+YfNeUzXNSoPqcLQdLOo8JfziwjaNyzuqpnZuPmtOq171eXA01PLH6W23gVi1kguJzUNXa5MVmG6zklD82XKl29rhj74lQq1iultbVZT6qc4O9S5CnrUWB9kCFCwIQYELECEQIRAhECEQIWYELECEQIRAhECEQIRAhZECkC+ATp0R1KpU0cqdPnTJbzF2thQCAD6O/otCxc4rU8RRHUIud+O/eojWXqrGG0yz5Ex5qhrTNoAbI+6chz390Tcg4oDGStdqCxGPMb/JK2LrIsQIRAhZtAhWqg1dYjPlLNlUzOjjaVgyWI7zFNdPdTlpsSPNezar8UAJNI9hmfOT5GDXQILm2sPNVqgw9509ZK2Ds2wL897WPfEl2F1VkRL9Q4K/8A9CWJc0r/AFBEXdwVtSL9f2KjNIdVtdQ07T5ypsLa+y20R05bhAXEZhWEDXX1HXPCypEXWZODQPU8tbRJPqJrymcnZVbHzeQm4yN75dXVCwS7ELW5scVmuFzvxXnrB1RLQUbVEia8zYYbYawspNri2/Mj2wElqGtjlBa0WOYx/wA3JRmGLIsQIWYEIgQmZopqim19JLqZc5FV7+a21cWJB3KeUc8L1nHKy2OigZYOJvYHC28XS9xSk4GdMlXvsOyX59kkfKLtNws8rA15AyU9h2r3EaiWs2VTM6MLq11AI3cp6IrrhMNORmR5qN0g0ZqaFlWqlGWWF1BINxz5HoiQ4E2VXwua3XwtlgomLJKxAhZECkJpaP6m51ZTS6hJ8sLMXaAbauOQ7lPNzwsOecrLY+KnYdUl1/BLCeoDEDcDF2m4us0rNR5bwXnEpaIELIgQmVoTqjm4jSLUcMsoMSFVlJJAyv7YpcnJaCyNgGve+eCzprqinYfStUCaJwUjaCqRsg/eNzuvYd8GsRmpbHHIDqXuBfHeq3q2wdKzE6eTMI2S20QfvbPnFe8AiB+VuKimwJf+kX9ve664loFAAFgBYCL5JBNzcrVxnDlqaebIf0ZiMh6Li1+sRBF8FaN+o4O4LmHQXQtK/EJtI8wqFDEOBfd0X6eeFBxIFlufAyJ0msL2tbxUhrR1cLhUqVMlzDMDsVJYWsbXFt/T7IuLg2JSHCN8Zc0WI9FAautFxidaKcsVGyWLDOwA325c7DvgcTgAogbHZzn7hlxxVn1l6tZWFU6TUnNMLvs2KgAcvObxUlzSBfNMa2ORjiG2ItvTr1ZcUUnZDxMWZkk1PWlWeLpC540u0X+gaQU7otpM2cjpYZA7XnLlbceTmtCTh9K6bf8ActKOBB5gZ+K6HEOXMWtiVEs+S8pxdJilGHQRYxDhcWV43ljg4blyvK0QaXjSUM7IGcq351JyIseUWMLudW2/Ja/htEuuMra3/XgV1ZS06y0VEAVVAVQNwA3QwCyxveXEuKKunWajI4urAqRzgwEXCGOLXAhcuYRoUk3GHoHcgB2UOo3WDEGxP6O6/LCtc4BdD5eMazziAAQOamdZWq5MMpFny5zTLzAhBUC1wTfefzTF8QcSs/8AtyMdqtsRiqXoRgH0+ulU9yA5NyBcgAEk+6B5IGCrTsaSS/IC6vGsbVbKwyj4dZzTCXC2KgAXBN955oqSWkY5p0bYpWPIbYgXz7QPdNXU0LYLT/r/ABtEsy80ur6wd1voEhqDR1sQxubTrkGnzSzWuFUMxJMRjq2Cu1rfjF7xcDEjj2Lqqlp1loqILKoCqOYDICGALG5xcSSqTrj0a+m4c7KPrJF5q7rkAHaW/NbPuij8Pq4LTSuveI5O9dySmrDQdMVmTpcyY0sywDcC/QRa4gLiXWHBXZGxkRe8XIda3gmJ/QHI/wAU/wDpj/uibO4pfxYv0fdU/WXq1lYVTpMSa0wu2zmoFrW6TeINwRimMbFIxxDbEdvanRqv4npOz+ZiWbKVVdafBcmVXpt1xLNkKKnrnc15RZIRAhS+ieDmtrZNODbhHAJ5h9425bC5tFXmwT6doc+5yGPkuwcLoVp5MuSnoy1CDqAtfriWiwslyPL3Fx3rGLUC1EiZJcXWYpU3F9/Lbo3xDhcWRFIWODguedW+FGj0kEgtnLMxciM7A5dPPboigNwOa2ujDHSauRbfzIwTF15aQ1FDTyHppjSy0wg25RbliXXJASoC1sbnkAnDNTmqjEptThcqbPcu7FrsTc5G3dugjJtjxRWBoe0tFrtB8SErtTnH8/1H+ULjyb4rZWZzf0eivuvbD+Fwlm5ZTq3tOz8xDX4WKxUw1tZnEemPsqR5N9HefVTbeiirfm2iT7wp9kH8Sra0F+J9B/2rH5RP2GT2h8Iq/aCZTdXJyHqrhq0P9UUnZfMxZmyl1PWlRGhes6XiVX9HWQUOyzFi97WtlbZHPENeTbBMmpWsDrOuRngo/W8fwrDe2HisUl2gtFD1T/8AOKuGnOPth9DMqVQTDL2fNJsDtMF398NcSBgsMLGvdZx4rQ1a6YNitM85paytmZsBQSeQG5J64hpve6maNrQ0tOYvjzslnpP+V8ntJPgsV3+K0t2R3Sr1rpxqfR0KTKeY0t+EAuvKLHIxL8wEulDdV7iL2G9bOp/Fp1XhizZ7mY5dhc8w3CJZvVKmxLXAWuEu9H/ytftH+F4UMxzK3P6t3cb6pl63KITsHqRu2VEwfqkG3eLjvhrxgsFM6z7cQR9ko/J4w4viLzbC0qWesM3mi3cWHfAcXBSw6sLu2w8sUwfKA4qHar4NFZM28/ZNpOrl7v8AcFLanOJabqf4mizMvNUrOsHdb6BLnVB+UNZ1Tv3ixUZhXk2H82pk6f6fy8JaUHlGZwgY3DWta3Qb74s5xBsAkxQtc0uc6ynsPxAVVEs7ZKiZK2tkm9rjdflgB1m3Q+MxTal8ik75PTXq6onm+YhbNocluqeof3z6J7Q9clKbyifsUntD4CFvzC10/Vych6q36r+J6Ts/mYlmyqVPWnwXJlV6bdcSzZCip653NeUWSEQIVw1R8c0nrn4TFH7ua0U+bu6V0FrV0jnYdh5nyNnbExF84XFje8S7sVItXEuF7eCxqr0jnYjQcPP2dsuy+aLCwyEDb71aYM+lzBa4570r8H/LFu1mfC0Kb7lbpsz/APG3+1WDykfslN2p+GGHaCxx9Q/mPdWjUpxLT9b/ABGIjyPMq9ZtN7rfRLfU5x/P9R/lC48m+K11mc39HonXpZQfSKGolcry2A67ZQ54u0rnU7tWVpVF1AYVwNBMmFbGZM9LnVbgdwJb2mKRm5JWisYIwyMbr38/xZa/lE/YZPaHwiX7QVafqpOQ9VcNWvE9L2X8Ylmyl1HWlJjUPxy/ZP8AKKt/hT5s5eY9UwNb32vDe2HisVkzCbQ9U/w91Ma6OJKn/L/eJDH5LFTi78OB9FBeTsLYbN7c/CsQ04lXqAQyO/D3KrOk35Xye0k/7Yg5+Kc3ZHdKtXlB8WJ2o+Fol+YS6bq5OXutzUNxOnaP4xLd6XPk3kqRo/8Ala/aP8LwoZjmV0H9W7uN9U8MZpeGp5svleW6DrKkDxh7hcWXLhcGyNcdxCV+oDCTKl1cxl2WM3g894K3LD3r7DC4zcrXWN1Gho3ku+9gpDygOKh2q+DQSZt5+yrSdXL3f7gpbU5xLTdT/E0WZl5qtZ1g7rfQJc6oPyhrOqd+8WKjMK8mw/m1e/lJ+lSdT+Kxf+JJHUnml9T6x8RlyxKSoIlgbIUKlrc26I1ABZWdVOc7XLRf/O1Xvyc3LVNSTyqDl1iKgWf4Jr3l9MXHe72Ujrs0wrKGslpTT2lq0sEgBSL3OeYic3WSgQyEOsCb70psd0zrK2WEqZxmqDcAhcj0WEW1FT5h2qWgAXXSuqyZ/U1KT/d5+0xDckTXc8HiB6Lk+p9NuuJZshFT1rua8oskIgQrhqj45pPXPwmKP3c1op83d0p1a/8Aidu2l+JixS2bLuXuFQ9WmtGmwyhFPNlzXbbZrrs2zOQzMVxBOCdZj2Nu6xHYeK09CcVSr0oSfLBCzHdgDvF1bIxQNItzWiSRry7VNwGAeVlb/KR+yU3an4YudoLNH1D+Y91aNSnEsjrf4jER5HmVet2m91volvqc4/n+o/yhceTfFa6zOb+j0XQDC4jQuQDZRujODijpUkKbhNq36zM1u7at3RRjdUWWiqnM8pkIte32FkuvKJ+wye0PhEPzCZT9VJyHqrjqz4opOyHiYlmylVPWlbGC6GUVHN4WnkLLmWK7QLXIO+9znEhgCh8733vvzwVN1vTB9Mw5bi/DA25bXGfuhUm0FuocIXc/ZMqso5c5Ck1FmIbXVwCptmLg5b4cQDmucyR0btZhsVp8BT0MmZMSXLky1Bd9hVUZDebctoizWjBXL5J3AOJJyxXOOA469dpFIqH3tUJYcwDAAdwiljYX4rTrtL3BuQaQP87U0fKE4sTtR8LRL8wqU3VycvdbmobidO0fxiW70ufJvJUjR78rX7R/heFDMcyug/q3dxvqn5GhcdROj2DikSYgIO3NmTMuTbYkDuijW6qfUTmUg8AB5Kk+UBxUO1XwaKyZt5+ydSdXL3f7gpbU5xLTdT/E0WZl5qtZ1g7rfQJb6onA0iqwSBfhwOk7YNh3A+yKjMKz9h/gnJj+i1JXFTVSVmlLhdq+V9+49EXLQVlbIWiwSk10avZFNSpUUckS1Q2mheY7mN8+jvip+kjgtDAJY3DC4xGGY3/la/k3/aKn1B4iD+Z4Kw/dP6vZbevLRqrrK2W1PIeYqygCyjK9zl/+54L2ddVazXhABGZ3pU4vorV0iB6iQ8tSbAtbM9EW1xdLdTvDS7A24FdIatTfAJFsvqWF+nOIGR8VaQWe3k30XK843YnpizckqU3eSviJS0QIVw1R8c0nrn4TFH7ua0U+bu6U6tf/ABO3ay/ExYpbNl3L3C5liUtXjUxx1Tdb/A0UdmFog2X933CZPlI/ZKbtT8MB2gpj6h/Me6tGpTiWR1v8RiI8jzKvW7Te630S31Ocfz/Uf5QuPJvitdZnN/R6LoKNC5CIEJTeUT9hk9ofCFvzC2U3Vych6q46s+KKTsh4mJj2Uqp60qebEJQveYgtv85f4xa4zSxG87lzdi+kZxHSGVMX0BORJam1rK1hvyz395hVri5W4ODXiIHAA+dsfwukq2tlyELznSWgtd3YKovkLk5b4aSBmsDWOebNFytVZ9PXSJiJMlzpbAy3KMrDMZgkXF7GIuHBXs+FwJFj2rnLA8Beg0jkU771npYjlUkFT0XHJFLmwB4rVqtD3ObkWk/9Jn+UJxYnaj4WiX5hUpurk5e63NQ3E6do/jEt3pc+TeSpGj35Wv2j/C8KGY5ldB/Vu7jfVPyNC46IEJZ+UBxUO1XwaFSZt5+y20nVy93+4KW1OcS03U/xNFmZearWdYO630C53qcXmUeLTZ8lirpPmEEWO9mG4ix74i124ZqQ9rJvrxbvHYuq8LxyTPkS5quoExQ4BYXFxexiwdcXSJIXNcQs45SJU0s2W4DI8tgbHflkQfnA4XCIXFkgKTPk8qBV1Vt2zl7RCmk6wvwW6dobA62Wv7J7w9cxKbyifsUntD4CFuzC1wdVJyHqtzV1UsujO0DmsubbuuIi9mnxTQA+eMdjfRc1tDVgOeCxAoRAhXDVHxzSeufhMUfu5rRT5u7pTq1/8Tt2svxMWKWzZdy9wuZrRKpYq76mOOqbrf4GijsxzT4dl/d9wmT5SP2Sm7U/DAdoKY+ofzHurRqU4lkdb/EYiPI8yr1u03ut9Et9TnH8/wBR/lC48m+K11mc39Hon/wgvs3F7XtfO3PbmjQuTY2uh5gFrkC5sLneeYc5iFFiUqfKJ+wye0PhFH7QWyn6uTkPVXDVrxPS9l/GJZspdT1pXKNTVuHNnbfzmIY0aowTKmaQTOAcc1vaGn+sKftU8REv2Uum6zz9F0jroH9SVP8Al/vEgdkop9s8j6KB8nXi2b25+FYG5lXnN44+R9Sq1pN+V8ntJPgsUOfinN2R3SrV5QfFidqPhaLPzHNLpurk5e63NQ3E6do/jEt3pc+TeSpGj35Wv2j/AAvChmOZW9/Vu7jfVPouLgXFzuHKbb7DvHtjQuRY5rEyaFF2IAuBckAXJsBnykkCIKkAnJLbygOKh2q+DQuTNvP2W2k6uXu/3BS2pziWn6n+JoszJUq+sHdb6Bc1aRyWeuqdlWa06ZuBP3jzQNIAxVJI3vkOqCeS0nacgF+EUbhfaAg+kqzjURga2sOdwurtA+JqbsPkYhuwioN6g80sfJ4+1VXq/MQtm2OS2VPUP759ExdM9Y9Nhc5ZU9JpLLtAoFI3kWzYG+UOLsbALnthBZrOdbzSo1raxaXFKZJchZqsjFvrFABvzWJiuJIwTmmNkbwHXJHA+69tE9Y1LS4KaJxM4YrMAIUbALE2udq/LzRV19UiybCI/iMkLhYWvxwShMOXOWIEIgQrhqj45pPXPwmKP3c1op83d0p1a/8Aidu2l+Jix3JbNl3L3Ci9SejtLU4Urz6eVMbhHG06KTa+65imqCTdaDPJHGwMNsD6lVfR6UsvS7YRVRFmOqqAAAArAAC2XJuijd3MrTNiXHfqN9k6dJ9FqfEFRalSwQkqAbZnLPnhrm6ywRTujBAtY8RdbWA4NKopAkyAVlqSQCb2ubnM8kDWhowUSyuldd3JI7U3x/P9R/lCo/4fFdKsNzNzZ6JsYjVBMbpVsbzKeapN8t6sPZsH9qJJ/wB0ckmNl6F7uDh6Yr70mqx9Ow6Tnd5syZvy+rltv72BHqxLz9TQopWD4EzzwA8z+Aqb5RP2GT2h8Il+0Eun6qTkPVXHVrxPS9l/GJZspdT1xXJdX6bdcDNkIquudzUpoZxhTdqniIH5Ipes8D6LpHXRxJU/5f7xIHZKINs8j6KB8nXi2b25+FYG5lWn6uPl7lVnSc20vk9pJ8Fim/xT27IH/EpyaSaOSK+UJdQpZQ20ACRnYjv3wxzQVlindFfV34L00ewKTQyeBpwVS5axN8zvga22SiWZ0hu5JXRtw2ljkEEcLMGXqveEjMcyunJsP7jfVNXSat4Kvw/9N5kvP9JP4gRZ5s9qz0rWup5RvsCPA/ha+saq2EpE/vKuUPYdr5RE5sAO0JmimtL5CdzHeihPKA4qHar4NFpM28/ZJpOrl7v9wUtqc4lp+p/iaLMy81Ss6wcm+gS31Ryw2kNYCARadkRf+0EVbmEx5IY8ji1XDW5oHUYkZApRKVUDbVyFzNrcmfLEkEG4CXG9j4yyRxGPaVctH8Pamw6XJcANLlbJANxcA3seWBoIbYqsz2vnLmZXSj8nn7VVer8xC2bQ5LZU9Q/vn0Wh5Rn26T2XzMNG0sTuobzKUoi6QM089EdUFHWUMmoeZOVpi7RVSthmRldb8kKaHEXutkro43auoD5pHVCgMQN14u03AKzzMDJC0bivOLJSIEK4apD/AFzSeufAxR+7mtFPm7uldK6ZaMS8Spvo81mVNoNdLXyvYZ9cWIvklxvDDiLj/OCNDdGJeG030eUzMm0Wu9r5790QBZTLIH2sLAf5vXNuntY0jHJ81DZkn7QPSGuPCFsF2nmVsnk1JmO/4t9F0votjyVtHKqFI89QSMsm3MPbeGNNwsk0Ra+wy3ctygNbOlK0OHTNlhws4GXLAOf6TdwO/nIiHHcN6vAwgmQ5Nx8dwSl8n03xVj/yn+UQdoeKsx14ZCeLfdXvWliX0bGMNmnct9rqJIPuz7oXJt37PdbKQA0xad7iP/zh91s6TYkG0loJQzMtGJHrq3N0Z+yJdtgpcILaVwO/HyIC0/KJ+wye0PhF37QSKfq5OQ9VcdWvE9L2X8Ylmyl1PWlcl1fpt1wM2Qir653NSmhn2+m7VPEQPyRS9Z4H0XSOujiSp/y/3iQOyUQbZ5H0UD5OvFs3tz8KwNzKtP1cfL3KXOueoaVjrupsyiWwPSFBiLXuFJeWajhwT50F0jFfQyp5K7RFnAysw35Hdz98S04Yqs8Wq76MjiF46w9KFw+gmTQQXPmSxfexyv3C57oHOwwRBFd135DE/wCdqQupZy2MySd5LH/oeIcLFqdC8vZK47wPVNTXXW8AcPmj7lSrZ9FjnFZMwr0JwcONh54LV1oYmHxPCZak22xMIvl5zJs5c4sf2orLjbw9U+gBZrDjrDyaVu+UBxUO1XwaLyZt5+yyUnVy933CltTnEtP1P8TRZmXmq1nWDut9AkxojpIuH4/OmPlLabNSYbXIUsTcd4EVyAcrgfEe6Lja3NdNqQRcZg7iIYsJVa1i4+KHDp03aAcqUlg2uWYWFgd9sz3RV5wT6dt36xyGJ8PylZ5OswtU1THeVv7xFALPt2LS+Qvpi473+ybGkWhVHXzBMqZW2yjZB2nGW/7pEXLATdZ4qp8bdUWt2gFKjXNoZR0FJLemlbDM5BJZmyFt20TaKFuqRZaGymWN+sBhbdbemdqv4npOz+Zi7NlZ6rrT4Lkyq9NuuJZshRU9c7mvKLJCIELZw2saRNSahs6MGU8xBBHhEOFxZMik1Hh3ny3rr7Q3HVrqKTUDe6+eOZhkw9sQ03CmdgY8gZbljTTH1oKGbPY5qpCDnc5KPbn1AwONgiCPXdjkMTyXIVfWNOmtMc3ZyWJPKTvPXEtFhZEshkeXH/AvqViM1FCrMdQNwDED2XiNVpUtnlaLBxXxUVsyYLO7sBu2mJ8YkNAyUPme8Wcbpj+T4f60bsW+UVdtDxTYsYJP6fdT3lFTLVFGwO5Tn1GKEXceSdE7UgaeD/ZR+i2LfS9KJUwtlmL+je0kgfCB098VaMjxKfOT9UY/hb6m/urX5RDD6DJtn9YfCGO2gskFxHJhuHqqPgeuOopKaXTy5UopLXZBZWLd5EwD3RAa8YCys6WmedYh1+Yt6JZz32mJHKYY0WFlllk+I8u4r2wuuannJNQAsjBhtC4uN1xywOFxZRG/UddW7SLWlXV1O9PPMsy3tfZSxyIIzB5wIjVumCVrdltitbRPWJV4bJMqmMsKzbZ2k2jewG/qAg1ccFHxQWhrhe2ShtJsfm19QZ8/Z4RgAdkWGWQyiQLKskmvbC1lpyK+agskx1HMrED2CILQcwrNnkaLNcbLE+umOLPMdhvszEj3mJDQMlDp5HiziSFddSZ/riR+t8DxR+0FopheKXkPVMPyjZn4LTEck0+EBsXAKkRLInHtCo07GTV4zh7k3stOpysLgLtW6L3zhJxaT2j1XTaA2YNH6XnzafZM7X8b4Vlnaat7dTb4a/NvNc+lBDJe77hIug03rpEtZUmomIiiwVSQB3CJ+EO3zQK59hdrTbi0FQdTPaY7OxuzEsTzk5kxcCwsssjy9xcc0zcJ111ciRLlbEp9hQu0ysWNuciYB7opqvGAstTpaZ51nNdc52It6KvaeawZ+KiWs0Kqpc7KAgEnlzYm/fyRLWm93KkksYZqRAi+d9/Yrn5ODWqKi/5g8Yg9Z4K4F6Q972T74Qc49sXWPVPBKfyiGBopNj/aHwEUdmFrgBEUnIeqTlHp3XyUWXLqZiIosqqSAB0AQfCHE+an559sWtP9IVdmPtEk8ucXAsLLI95e4uOZXxEqqIEIgQpzCNLqykl8HT1EyWl77KsQL8+UVLBe6e2ocGhpANuIusYvpbWVcvg6iomTUvfZdiRfnzgDBmh1Q4tLQAL8BZQt4skLECEQIXtTVbyzeW7ITyqSD7ogtBzTI5nx7Bsvupr5k0ATJjvbdtMTb2xAa0ZBTJPJILPcSvmVVurbSuwb84Eg+2JLQRYqGzPa7WBxXpUYlOmLsvNdhzMxI9hMQGNGQVn1MrxqucSFqRZJRAhECEQIRAhECEQIRAhe1NVPLN0ZlPOpIPtEQWg5pkcr4zdhsvSoxGbMFpkx3G+zMSL98QGNGQVn1ErxZziQvNKlwwYMQwyBBzGVsj1ROqLWVWyva4OBNwvadik51KvNmMp3hmJHsJiAxoxAV3VUzhqucbLTiyQswIRAhYgQtimrZkq/BuyX37JI8IqWg5hNjnkjFmOIXv8Ay1Uf3839tv4xHw28Ez5yf9Z815z8SnTBZ5rsOZmJHviQxoyCq+pleLOcSFqRZIRAhEC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6" descr="data:image/jpeg;base64,/9j/4AAQSkZJRgABAQAAAQABAAD/2wCEAAkGBxQREBUUEhQVFRUXGBsXFxUWGBgcGBocHh4aHBcYGBgcHSsgGBolHRcXITEhJSkrLi8uGB8zODMsNyguLisBCgoKDg0OGxAQGywkICYvLCwsLCwsLCwsLCwsLDQsLCwsLCwsLCwsLCwsLCwsLCwsLCwsLCwsLCwsLCwsLCwsLP/AABEIAMABBwMBEQACEQEDEQH/xAAcAAACAgMBAQAAAAAAAAAAAAAABwUGAQQIAwL/xABREAACAAQCBAkIBAkKBQUAAAABAgADBBEFIQYHEjETNUFRYXFzgbEIIjJykaGywRQjNEIkMzZSYoKSs9EVFhclQ1NUg5PCRGOi0uFVo8PT8P/EABsBAAIDAQEBAAAAAAAAAAAAAAADAQIEBQYH/8QAPxEAAQMCAgYIBQEHBAIDAAAAAQACAwQRITEFEjJBUXEGM2FygZGxwRMUIqHRUhY0QkOCwvAVI2LhJFNzkqL/2gAMAwEAAhEDEQA/AEbAhECEQIRAhECEQIRAhECEQIRAhECEQIRAhECEQIRAhECEQIRAhECEQIRAhECEQIRAhECEQIRAhECEQIRAhECEQIRAhECEQIRAhECEQIRAhECF70tHMmm0tHc7rIpY+wCBCsmG6t8Tn22KOaoPLMHB+0PY27oEK00Go2sOdRPp5Atf0mdh1iwHviLhWDScgpBdUmHyx9fiqbQ3hOD8NomKGVgzIWllBUv2Y3eRWxJ0I0flZvVVE7o2su4JLB98UNTEN61R6FrX5RnxwXo2H6OSz5tNUTf1png0wCKGsiWpvRuuOYA8V9/TcDG7C2PrbP8A3mKGuZwK0N6LVJzc37rP8qYLyYSvfs/xiPnm8Cr/ALKT/rH3R/KuDf8ApKf9MHzzeBR+yk//ALG/dYOJYKd+FDu2f4wfPN4FH7KT/rH3Q1RgL5NhsxelbfKYIsK6PfdKf0Xqhk5p818jBdG3/s6iV+tO/iwiwrIuKzO6O1zf4QfFa8zV5gcz8XiE2WScg5Qge1AfaYYKiM71kfoisbnGV4zNS9PNP4LikpucMFY/9L5eyGB7TkVlfSzM2mEeBULiOpTEZYJl8DPGduDmWPRk4GZ6zFkkgjNVXEtC6+n/ABtHPUWuWEtmUDpZbge2BQoOZLKmxBBHIcj7IEL4gQiBCIEIgQiBCIEIgQiBCIEIgQiBCIELMCFvYPg0+rmcHTSnmva+ygv7eQboEJi4XqVqNjha+fJpJeRYEh3A5b2IUHdymIJAFyrxxvkOqwXKnpGC6P0X3Zla45WJKk7+TZQ83LGd9XG3euxT9H6yax1dUdv4zW22sISFKUFJIpk5LKL9ZVQB4xldXH+ELt0/RRg659+Sh6zTium3vUMo5kAX3gX98IdVSneuvFoGhYNi/NQdXVPNN5rs553Yt4wkvccyulHTRRizGgeC8oqnWRAhECFq4hJd1tLfYN736OaHwPa131C65elaeeaL/ZfqkYqBpZ1Q0t3E3JL3BAO7ujoOZCHBpbmvIU82kXwvmbLgw2KycaYykAc8JtedkN2duS3NEfLN1ySMFY6cmdTRta8/E1scN3lZZqMRmcK68NsAHLzQfARLYI9W+qqzaUqvjOb8bVHK/srFIB2F2jc2Fzz9McuS2sbL3VJr/Bbrm5tieK9IotKIELBEF1BaDmt6ixefJ/FTpiDmVyB7N0MbK9uRWWagppttgPgp2i1h18vfNEwczoviLGHNrJAuZN0con7ILeRW/O0voqzjDD5Uw7uEQAt05mzLuG5o0Mrh/EFx6joo8YwvvzUbWaC4LWj8DqmpJhOSTLlbnk2XzPc3LGplRG7IrhVGiKyDaYfDH0VX0g1O4jTedKRalPzpJ87vRrH2Xhy5uSX82WVYqwIYEggixBGRBHIYEL4gQiBCIEIgQiBCIEIgQiBCk8AwCorpwlU0tpjHfYeao53bco64EJs4dq4oMMUTMVmiom5FaeXe2XIRe7jdmbDkzhUkzGbRW6j0dUVbrRN8dy263T1kliTh8pKOSL2CqpY9O6yn2npjBJWuOxgvW0XRmJmNQdY8BgFVK+vmT22pztMbkLG9urmjI+RzsXFehgpIYBqxtAWvFFpRAhZtAousQKyIEIgQiBQgxIwKpI3WaQFE0WHOkmahtdybd4tGySdrntcNy81SaKnjpJonZuOC8GwduARPN21a5PRny94hgqm/EJ3WWV2g5vlI4wBrB1yexYmYZOExmTYsx+8AfEZRIqIi0ByU7RFcyVz4wMeNj6qakAhRtelbO3PGB9i46uS9fStkbC0SbVsV6RRaEQKUQIRAhECEQKEQIUnhGP1NLlInMgvfZyK9PmnKGsmezIrn1Oi6WpxkYL8clZG0ooq9QmK0iu1rcPLBDAXuNxDr3E9Ubo60HB68vWdF3i7qd1xwOfmq3pHqfZkaowuctTJOayr/AFgHMDuY3vv2TG5rg4XC8vLDJC7UkFilXOlMjFWBVgbFWBBB5iDuiUpfECEQIRAhECFmBCuWrrQGbis0sTwVNLP1s4/BLvkX9yg3PICFSASbBMiu0okUMr6JhMtZaDJ59gWcjLaU/eP6R7hHPnrLfSzzXr9FdHLgS1P/ANfyqVMmFiWYlicyxJJPWTvjnEk4leyZG2Nuq0WCnsM0MrKiUs2VLDI+47ajcSMwTziNDaWRwuFx59PUkMhjcTcdi2Jmr6vCk8CDbOwdST1C+cSaORLb0koibXPkq5VUsyUdmbLeW3M6lT7CIQ6NzcwutBVwzi8bgV5RRaUQIsp7B9D6uqlCbJlhkJIBLqL2NjkTzgxoZTPe24XFq9O0tNIY33uOCiK+jeRNeVMGy6GzDI9O8bxYg98KewsNiulS1LKiMSR5FecqWWZVG9iFHWTYe8xVoLjYJksgjYXuyGJVkn6A1yKzGSLKCxsyk5C+QBzPRGk0kgF1xW9I6JxDbnyVYjMQu41wcLhTOCaL1NYheQgZVbZJ2lGdgeU8xEOjp3yC4XMrNMU9I/UkvfNa+N4JOo3VJ6hWZdoAEHLdyRWSJ0Zs5OodIQ1jS6Lco9FLEBQSSbAAXJPIABvMLDSTYLXJI2Npc42CstBoFXTlDCTsA/3jBT3qfOHsjS2jkcFxJukdHG7VBJ5L7rdX1fKUtwQcDP6tgxPUu8xLqOQBRF0ko3usbjmqxMQqSGBUjIqwII6CDmDGYtINiF245mSN1mG4Vmlav65lDCULEAjz13HMcsaBRyLiu6SUQNrnyX3/AEdV/wDdL/qL/GJ+SkVf2mou3yXnN0ArlDEyhZQWJ203DM8u+I+TkVm9I6NxABOPYo7AdG6itVmp02gpAJJCi5F7AnebeI54pHTvkFwtVbpenpHASE3OOClf6O6/+6X/AFE/jDPkpFj/AGmou3yUPiOj1VTkibTzVAzLBSyWvb01uo9vNCnU8jcwt0Gl6SbZePHBRghK6QIIW9hGLzqWYHkOUPKPut0Mu4iGRyuYfpWSroYKpurK3x3q219LRaRJszQKavVSJcwei/MD+etz6O8Z2O+OrBUtkw3rwOlNCy0X1DFnHhzSU0iwOdQ1D09QuzMW270SDmGU2zHT1xpXEUXAhECEQIUzojgL19ZJpky4RrM35qDN27lB90CE4dN8VSnlrhtGNiRIAVyN7sN4Yjfnmx5WvHNrJ8dRviva9HdFNDRUyDE7P5VJjnr2FkQIT71dcV03qn4mjuwdWF8p0p++ScyvHFdPqSmqXp5vCBkKhmCXUbShhuNzkw5Ih87Gu1SVan0VVVEfxY23Ck0alxKmuNidJcEbt3OM/ORh3ERf6ZG8VnPxqSW2LXBJzTrRc0FQAtzJmZy2O8HlQnlI335QegxyqmD4ZuMl73Qmlfm2ar9offtVclyyzBV9JiFHWTYe8xnaLmy7U8gjjLzuF10hguHrTU8qSu6WgXrIGZ7zc98d5oDQAF8knlMsjnnebpYa4sI2J8upG6YODYW+8tyDfpXL9WMFdHk5eu6LVeDoDzHuqNhI/CJPay/jWMcPWBek0l+6Sd0rpSO6vlCTOtHRo08/6RLH1U5vOA+7MNycuZrX67xzKyGx1xkvddHNJiRny7ziMu0Ky6mB+CTu2/2JD6Lq/FcjpP8AvY5KB1yj8Lk9l/uMJrhdwXT6LODYZCeKt2r3RFaSSJs1Qahxck2PBg7kU+JG89EaaeARtxzXC0xpR9XKQ0/QMh7rb0l04pqFjLcs80C5lyxci+7aJyW/Ne+Yyi8k7I81notFVFXjGMOJyWtgOsSkqWCMWkOTYCbaxO4AOCRfoNt8QypjfgCm1ehaqnGs5tx2Jbax8cWrrGMu3BygZakC20R6bE7znkOhenPBVSB77Bes0BROp6Yufm7HwTww38TL9RfAR1RkvASbZ5quztYdAjsjzWVkYqw4Kac1JBzCkHMQo1EYNiV0GaHq3sD2suCvCq1jYeyMBPa5UgfUz99svuRBqI7Zq8eh6wPF4z9lH6llAopvPwuf7C2hdHsHmtXSO4qQD+kKy6TaUyKDg+HDnhNrZ2FB9HZvfMW9IQ+SVse0uXR0E1WSIhey2MAx6RXSy9OxYA7LAqVINgbEMOY7xcb84lj2vFwl1NJLTP1JRYpY61tHEp5qT5ICpNJDoMgHGe0BuAIvfpHTHPrIg36gvX9GdIPkBgeb2xHJUOMC9cvqW5VgymxBBBG8EZgiJBINwqvja9pa7Iq8YrQjSDC2BVTiFN6DCwaYN9uSwbMcwYXjsU03xG45r5rprRvyc307Jy/CQUaVxliBCIEJs6hqfg/p9bYEyKdggO65u56vxYH6xirzZpKdTxiSVjDvIHmVGzppdmY72JY9ZNzHAcbm6+txMEbAwbhZfEQmogUJ9aueK6f1T8TR3YOravlOlf3yTmUpNP2vilV64HsRB8o5dX1pXu9AC1E1TeqCuZK15V/MmSySP0lIIPRkW90OoXHWLVzulNO0xNl3g2Vy1tU4bDWY70mS2HewTwcxqqheIrz+gZCyuZ239FQtVuFcPXq59GSDMI/S9FPeSf1YxUbNZ9+C9R0lqvhUwjGbvRNfSHH5dGZAmEfXTVljoB3t1AlbnpjpueG2uvCwU75tbV3C61tPcKNVQTZaC7gB0AtcspvYdJFx3xWZmuwhaNGVPy9UyQ5b+SRuDZ1Ejpmy+UD7w5THHh6wc19G0i69HIf+JXSM1wqljuAJPdHcXypRtXTycRo7Hz5M5AwI352KsOYg2PWIhzQ9tjknxSSU0oc3BwUBq0wl6RKqTMB82oOyxFttdhNlhyEEc3SIVBH8MFq3aWqxVSNkH6RfmojT6l4XGKBLXBK3HOA+03uBhUzbytC36LlMej53BMDFargaebNAuZct3tuvsqTa/dGs4C689G3WeG8SueKClm1lQESzTpzO2Ztc2Z2zO7IGOIGumfhmvqD5YdH0wLtkWCnjq6r/AO6T/UWG/JyLn/tJRnj5KLx/RioopatPQKGJVbMDna/JuyikkDmYlaqTS9PVksiveyf2GfiJXqL4COyMl81k2zzVVqdWtHMd3YzruzObOLXYkm3m7rmM7qWNxuV14dP1kTAxpFhhkqnrD0Op6GmlzJJmFmnCWdtgRYpMbmGd1EZqmnYxl2ruaE0xU1dT8OUi1icuSnNS80mmnryCaCO9R/CHUR+hc7pQ0CqB7Fuay9GZ9d9H+jhDwfCbW02z6Wxa2WfomLVMJkAss2hNJR0L3ukBxAyWzq/0QOHo7TGDTZlg2zfZVRuUX9I3JN7CLU8HwwlaX0n89ICBYDJVXXFi6vNlUy2JS8xzfMEiyr7LnvEZ654sGrtdFqVwc6Y5ZBLmOavaIgUq0ata0ysSlAbpl5bdRFx7wI1UjrSAcVwekUAkonOP8OKWmsLDhTYpVygbgTWIytk3ngd21bujsL5uq9AhECE0dQ1apqamjmNspVSGUc+0ObmOwzndyCIcLiyZFIY5GvG4g+S8a+kaTNeUwIZGKm/Qd/fvjgPbquIX1qlnE0TZBvC8IqtCIFCfWrjium9VvjaO7B1YXynSv75JzKUusFLYpVD9NT7ZaH5xy6vrCvddH3A0LfFWTU/gzme1UQRLVDLQkekxIuV6AARfp6DGiijIu4rkdJ62NzRA03OZ7FZNbtWEw7YyvNmItuWynbJH7I9saKt1oyuPoCIvrWnhcr41SYRwNGZzelUHaGWYRbhL9fnN1NEUkeqy53pnSGrE9UWjJuH5W9pjoecQmS2M9pSywdkKt/OJza99+S2y54ZLDr2xyWKh0gaQOAaDrYYqzyEIRQx2iAATbebZm3TDbLnk43SLr8I+j4wJIFl+kIybvRZgy2tlYZjujluj1agc176Cr+NolxJxDSCnjX/ipnqN4GOovBM2glhqg0m2fwOa2RG1JJO4/el7/wBYD1uiMVJNclh8F6jT+jdRralgwNtb8prWjcvKpbaf1PBYvh73sAVBPQXCt7iYxzG0rCvSaLjMmj6hoTAxSl4aRNl3tty2S/NtAi/vjWRcWXnonajw7gUgsBqzh9fLmTpbFpDOHQZG5Rkyv6wPVHHjd8GTFfRq2H/UaICIjGxTg0O0wTETNCSnl8GFJ2iDfa2t1vV98dOKYS3svEaQ0ZLRFokIx4digNdn2WR2x+BoTWbAXS6M/vDuSvmF/iJXZr4CNTcl5+XbdzKTuJ6fVyT5yLNUKs11UbC7gxA5OYRzpKt7XkBe1ouj9LNAyR17kA5qFxvSmprJYl1EwMqsHACqPOAIBuOhjCJah8gsV1aLQ9NSSfEjve1kw9TCD6LPPKZ1j3ItvExuotheV6Tn/wAoDsVi0o0rl0DyFmqxWcWBcHJAuzdiOUefycxh8koZa+9cijoJKoPMf8IvbipirlmZKZUcoWUhZi2utxkwvl0ww4hZWkNcC4XtuXO+N0M2RUTJc+5mhiWYknbvmHBOZB3xxJ2Oa8hy+o6Lnhlp2uiFhw4LRhK6KIFKuGq7DTNrlmkeZJBdmO4EghRf2nujZRsu+/Beb6S1Qjpfh3xd6JSaZYqKuvqZ4N1mTWKnnW9kNrC3mgR1l89UNAhECFu4PiUylny58k2mSnDqeS45DzqdxHKCYEJ6YnTS8apFxCiA4ewFTIB84MAAd+8i2R+8vSLRiqqfX+pua9PoHTHy5+BKfpOR4f8ASoREcqy96HXFwiBSn1q44rp/Vb42juwdW1fKdK/vknMrZrdEaOdPafNkK8xiCxYsQbKFF1vsnIAbuSJdExxuQlx19RFH8NjyBwW9W1kmkkl5jLKlqOoc9lA3nfkBeLEhouksjkmfqtuSUl9K8bmYtWIkoEJfg5Kk2uSc5jcxI5OQDrjmSyfGkDW5L3Gj6MaMpXTS7Vv8Cd1BSrJlJLQWVFCjcMgLckdQCwsvCSPL3Fx3pP4hrIrROmiW8rYExwn1d/NDELnfPK0c6SscHEBe0pejUEkLXvJuQCr1q30gnV1PMefsl0mlAVWw2dlCMr77sfdGunlMjblee0xQso5/hsNxa+K1NO8KBraCoUZiespzbeCQUJPQVYfrdERNHdzXK+jqvUhmiO9uHgrjX/in9RvAw85Lks2guaaScybDoxVlsysN4I3ERwdYtdcL6y6Fs0Go4XBC6D0Qx4V1Kk0ZN6MxfzWG/uORHQRHaikEjbhfMK+jdSTmJ3h2hL/XQPwinPLwbfEIx12BaV6bosA6OVpywVm1e6YLVylkzmAqUFiDlwgH315L846OaNFPOJB2rjaX0U+kkLmj6Dl2dilse0PpaxtubL8/89CVY9BI9Lvhj4WP2gslJpKppcInWHBfWjeisig2zI27zNkMWYn0b2tzekYI4mx7Kit0hNVkGU3sqjrrqU4GRL2htiYW2b57OywuRyC5EZ60jVAXZ6Msd8ZzrYWTBwv8RK7NfhEa25Becl2zzKh20IoS5dqdWZmLEszkEk3JsWtvMUMMZNyFsbpOra0MbIQAvudovRy0dkpZKtssQQi3GR3ZZd0BiYAbBQ2uqHuaHPOY3qsakh+CTj/zf9ickJo9g810+kh/8hvdC1Ndv/Cf53/xQuu2QtXRTrZOQW5qo0n4VPok03eWLyieWWLDZ618COYxekm1hqnMJHSDRny8nxox9LvVSOsfRQVcnhZS/Xyxlbe6i90687iL1EIkbhmsmhtJGkmAdsnP8pKEc+R5jv6jHHIsvpLHBwBGS2sMoHqJqypS7TsbAeJPMBFmMLzYJNVVR00ZkkNgFYdYWOS8HoDhtOxNVOAafNXLZVt4zvmVGyANwN8riO1DEI22XzLSNc+smMjstw4BJGGrAsQIRAhECFN6J6Tz8OqBOp2IOQdPuuvKrD57xyQITjo51Bj6mZTstLXW8+S5FnPOPzxybSi/ON0ZZ6Vr8Rmu9ozTstJZj/qb9xyVVxfBZ9K5WfLZbfesdk+q24xy3xOYcQvdUlfBVN1o3eG9fdJpFVyUEuVUTURdyqchy5ZdMXbUyNFgVml0LRyvL3txOeJXt/Oyu/xc79r/AMRb5uXiljQFD+j7lRdVVPNbamu8xhexdixF99rnLuhLpHO2iuhDRwQ9W0BZpKp5Th5bFHXcw3jkyiGPLDcK9RTR1EZjkFwVJ/zsrv8AFzv2v/EP+bl4rmfs/Q/o+5/Khozk3N12GMDAGjJb2HYzUU4IkTnlhjchTYE7rwyOZ7BZpWOq0bT1Lg6VtyFsTdJqxwA1TNNiGFzuINwRlvBEX+al4rMNBUQyZ9ysvpVWkEGqnEEWI2uSA1Up3qBoGhBuGfcqHAjOuuBYWC3cNxafTbXATXlbVtrZO+17X9phscz2bJWKr0dT1VjK29ljEcUnVBBnzWmFRYFuQc0RJK5+0rUlBBSAiIWvmtVTYggkEG4IyII3EHkPTFASDcLS+NsjdVwuFO0umlfLFkqnt+kqP73UxoFXKN648nR+heb6luRK+avTKvmiz1Uy1iPNCJv9RRAauQ71MfR+iYb6l+ZKhHNySSSTmSTck85JzJjOXE4ldVkLI26rRYKWTSmtAAFVOAAsBtbhyQ8VcvFct2gaJxuWfcr6/nZXf4ud+1/4ifm5eKP2fof0fc/lYbSqtIINVOIORG1EGql4qW6Bogbhn3K1cOxmop1KyJzylJuQhsCbWv7AIqyd7MAU+p0VTVLg6VtyMN6+cRxafUbPDzXm7N9nbN7Xte3XYeyIkme/aKtSaNp6UkxNtfNeFLUPKdXlsUdTdWG8cmXcTFGvLTcLRPTxzsLJBcFSn87a3/FTv2of83LxXNOgaH9H3P5W/gGiFTXsZrfVyydpp0wW2r+kVH3uU3yETHTvlOsUir0xS0DBFH9RG4buZWdJNPqTCZT0uFWmz2W0yruCFa1rqbEOw32Hmg8+cdSKJsYsF4etr5qx+vIeQ3BJirqnmuzzGZ3Y3ZmJLE85J3wxYl4wIRAhECEQIRAhekmayMGUlWU3DKSCCNxBGYMCEzdHNcM1ZfAYjKWsk2ttG3CjrJyfrNj0xDmh2BTIpXxO1mGx7FZ6PCsLxJVehqxTzG/4aey7QNzkF2r8h3EjdGOSiadnBejpOk88YtMA4cciorGNDaymPnSmmL+fKDOvuFx7IxPppGbl6al05SVA2rHgcFAspGRBB5jCCCF1WPa4XabrEQrogUogQiBCIEIgQiBCiqyumGbwUkDaAuzNu5/nG2KFgZrvXmK7SVS6q+VpQLjMlac7GpioQQBMV9k5ZWsc7d0ObSRk33Lmy9IKpkWqQA8OseFlu4TVTJjHaaWygfc5DyQioiYxuAK6mh66qqZSJHNLQN3FSkY16VECEQIRAhECEQIRAoXrT0zzDaWjueZFLH2ARYMc7IJMtRFELvcBzKtOF6vqiYhmT2SmljMtNOdt97bgOkkdUao6N7s8FwqzpJTQ4R/Ufsisx7BsJK7N8Qn79pGRpa999kHmsGPTG6OlYztXl63TtVU3F9VvAfnNULTPWZWYjdC3AyD/AGEokAi1rO29x0HLojQuKqVAhECEQIRAhECEQIRAhECEQIWYEK3aPaysRolCSqgtLH9nNAdeq584DoBECFc5Gt2lqgFxLD1bd9ZJbMfqmxHc3dFHxtdmFqgrZ4DeN5Ck5P8AINYDwNY1M2/Zm3UZ8nnix7mjM6ijOWC7MHSaqZt2d9lsTNW0xwTS1MievPe3htCM7qF24rrQ9KoT1jCOWKiKvQeulmxp2Yc6FWHuN/dCTSyjcunFp6hkG3bmompwmfLJDyZq250a3ttaFmJ4zC3R19NJsvB8VpEwuy0hw4ovApuswKVDVciZLnmbLXbDCxXuA+Ub43xvi1HG1l5OtpqqlrTVQN1g7MfZaNRhs10Lsvns4JUcgsf4w9s8YOqDgAuTNomrkZ8Z7fqc7LgFP0lIkseaoW++OdLK55xK9lQUEVM36BYnNbEKXQusXgsouF9S1LGygseYC59giQCVV0rGi5IUjS6P1U30Keaf1GHiIYIJDkFjk0pSR7UgUxRavK+YLmUsvtHA9y3MNbRyFc+XpHRMwBJ5BSD6ByacXra+TJtvF1BHezfKHtoeJXMm6V7o4/MrSq8b0epLrebWOuR2drZJ6G81T1i4jQ2kjG5cebpBWyZOtyUNX67JqrwdBSSaZBkC3nm3JkAoB9saA0DJciSV8rtZ5JKoGkOlVXXkGqnvNtuU2CC3KEUBb9NrxKWoaBCIEIgQiBCIEIgQiBCIEIgQiBCzAhECEQIRAhECF9SprIwZSVYbiCQR1EboEKy4brExOnFpdZNtzORM/eAwIVgoddmKSxZmkzTzzJQB/wDbKj3QIUtJ16TSAJ9FImc9mZfcQ0QQCrtke3IrZGt3D5n47Cx07LIf9oihiYcwtDK6oZsvPmvv+kbAyPOw6cPVWX48KIr8CPgnDS1aP5hXwNONH230VUvfbwnRHy0XBMGm64fzD9vws/zy0e/wlT7W/wDuiPlouCn/AFyv/wDYfIfhYGnmALuoKk9dj4zon5eLgqnTVcf5h+y+31l4KtimGzCR+cJY/wB5i3wI+CX/AKrWH+YfNeUzXNSoPqcLQdLOo8JfziwjaNyzuqpnZuPmtOq171eXA01PLH6W23gVi1kguJzUNXa5MVmG6zklD82XKl29rhj74lQq1iultbVZT6qc4O9S5CnrUWB9kCFCwIQYELECEQIRAhECEQIWYELECEQIRAhECEQIRAhZECkC+ATp0R1KpU0cqdPnTJbzF2thQCAD6O/otCxc4rU8RRHUIud+O/eojWXqrGG0yz5Ex5qhrTNoAbI+6chz390Tcg4oDGStdqCxGPMb/JK2LrIsQIRAhZtAhWqg1dYjPlLNlUzOjjaVgyWI7zFNdPdTlpsSPNezar8UAJNI9hmfOT5GDXQILm2sPNVqgw9509ZK2Ds2wL897WPfEl2F1VkRL9Q4K/8A9CWJc0r/AFBEXdwVtSL9f2KjNIdVtdQ07T5ypsLa+y20R05bhAXEZhWEDXX1HXPCypEXWZODQPU8tbRJPqJrymcnZVbHzeQm4yN75dXVCwS7ELW5scVmuFzvxXnrB1RLQUbVEia8zYYbYawspNri2/Mj2wElqGtjlBa0WOYx/wA3JRmGLIsQIWYEIgQmZopqim19JLqZc5FV7+a21cWJB3KeUc8L1nHKy2OigZYOJvYHC28XS9xSk4GdMlXvsOyX59kkfKLtNws8rA15AyU9h2r3EaiWs2VTM6MLq11AI3cp6IrrhMNORmR5qN0g0ZqaFlWqlGWWF1BINxz5HoiQ4E2VXwua3XwtlgomLJKxAhZECkJpaP6m51ZTS6hJ8sLMXaAbauOQ7lPNzwsOecrLY+KnYdUl1/BLCeoDEDcDF2m4us0rNR5bwXnEpaIELIgQmVoTqjm4jSLUcMsoMSFVlJJAyv7YpcnJaCyNgGve+eCzprqinYfStUCaJwUjaCqRsg/eNzuvYd8GsRmpbHHIDqXuBfHeq3q2wdKzE6eTMI2S20QfvbPnFe8AiB+VuKimwJf+kX9ve664loFAAFgBYCL5JBNzcrVxnDlqaebIf0ZiMh6Li1+sRBF8FaN+o4O4LmHQXQtK/EJtI8wqFDEOBfd0X6eeFBxIFlufAyJ0msL2tbxUhrR1cLhUqVMlzDMDsVJYWsbXFt/T7IuLg2JSHCN8Zc0WI9FAautFxidaKcsVGyWLDOwA325c7DvgcTgAogbHZzn7hlxxVn1l6tZWFU6TUnNMLvs2KgAcvObxUlzSBfNMa2ORjiG2ItvTr1ZcUUnZDxMWZkk1PWlWeLpC540u0X+gaQU7otpM2cjpYZA7XnLlbceTmtCTh9K6bf8ActKOBB5gZ+K6HEOXMWtiVEs+S8pxdJilGHQRYxDhcWV43ljg4blyvK0QaXjSUM7IGcq351JyIseUWMLudW2/Ja/htEuuMra3/XgV1ZS06y0VEAVVAVQNwA3QwCyxveXEuKKunWajI4urAqRzgwEXCGOLXAhcuYRoUk3GHoHcgB2UOo3WDEGxP6O6/LCtc4BdD5eMazziAAQOamdZWq5MMpFny5zTLzAhBUC1wTfefzTF8QcSs/8AtyMdqtsRiqXoRgH0+ulU9yA5NyBcgAEk+6B5IGCrTsaSS/IC6vGsbVbKwyj4dZzTCXC2KgAXBN955oqSWkY5p0bYpWPIbYgXz7QPdNXU0LYLT/r/ABtEsy80ur6wd1voEhqDR1sQxubTrkGnzSzWuFUMxJMRjq2Cu1rfjF7xcDEjj2Lqqlp1loqILKoCqOYDICGALG5xcSSqTrj0a+m4c7KPrJF5q7rkAHaW/NbPuij8Pq4LTSuveI5O9dySmrDQdMVmTpcyY0sywDcC/QRa4gLiXWHBXZGxkRe8XIda3gmJ/QHI/wAU/wDpj/uibO4pfxYv0fdU/WXq1lYVTpMSa0wu2zmoFrW6TeINwRimMbFIxxDbEdvanRqv4npOz+ZiWbKVVdafBcmVXpt1xLNkKKnrnc15RZIRAhS+ieDmtrZNODbhHAJ5h9425bC5tFXmwT6doc+5yGPkuwcLoVp5MuSnoy1CDqAtfriWiwslyPL3Fx3rGLUC1EiZJcXWYpU3F9/Lbo3xDhcWRFIWODguedW+FGj0kEgtnLMxciM7A5dPPboigNwOa2ujDHSauRbfzIwTF15aQ1FDTyHppjSy0wg25RbliXXJASoC1sbnkAnDNTmqjEptThcqbPcu7FrsTc5G3dugjJtjxRWBoe0tFrtB8SErtTnH8/1H+ULjyb4rZWZzf0eivuvbD+Fwlm5ZTq3tOz8xDX4WKxUw1tZnEemPsqR5N9HefVTbeiirfm2iT7wp9kH8Sra0F+J9B/2rH5RP2GT2h8Iq/aCZTdXJyHqrhq0P9UUnZfMxZmyl1PWlRGhes6XiVX9HWQUOyzFi97WtlbZHPENeTbBMmpWsDrOuRngo/W8fwrDe2HisUl2gtFD1T/8AOKuGnOPth9DMqVQTDL2fNJsDtMF398NcSBgsMLGvdZx4rQ1a6YNitM85paytmZsBQSeQG5J64hpve6maNrQ0tOYvjzslnpP+V8ntJPgsV3+K0t2R3Sr1rpxqfR0KTKeY0t+EAuvKLHIxL8wEulDdV7iL2G9bOp/Fp1XhizZ7mY5dhc8w3CJZvVKmxLXAWuEu9H/ytftH+F4UMxzK3P6t3cb6pl63KITsHqRu2VEwfqkG3eLjvhrxgsFM6z7cQR9ko/J4w4viLzbC0qWesM3mi3cWHfAcXBSw6sLu2w8sUwfKA4qHar4NFZM28/ZNpOrl7v8AcFLanOJabqf4mizMvNUrOsHdb6BLnVB+UNZ1Tv3ixUZhXk2H82pk6f6fy8JaUHlGZwgY3DWta3Qb74s5xBsAkxQtc0uc6ynsPxAVVEs7ZKiZK2tkm9rjdflgB1m3Q+MxTal8ik75PTXq6onm+YhbNocluqeof3z6J7Q9clKbyifsUntD4CFvzC10/Vych6q36r+J6Ts/mYlmyqVPWnwXJlV6bdcSzZCip653NeUWSEQIVw1R8c0nrn4TFH7ua0U+bu6V0FrV0jnYdh5nyNnbExF84XFje8S7sVItXEuF7eCxqr0jnYjQcPP2dsuy+aLCwyEDb71aYM+lzBa4570r8H/LFu1mfC0Kb7lbpsz/APG3+1WDykfslN2p+GGHaCxx9Q/mPdWjUpxLT9b/ABGIjyPMq9ZtN7rfRLfU5x/P9R/lC48m+K11mc39HonXpZQfSKGolcry2A67ZQ54u0rnU7tWVpVF1AYVwNBMmFbGZM9LnVbgdwJb2mKRm5JWisYIwyMbr38/xZa/lE/YZPaHwiX7QVafqpOQ9VcNWvE9L2X8Ylmyl1HWlJjUPxy/ZP8AKKt/hT5s5eY9UwNb32vDe2HisVkzCbQ9U/w91Ma6OJKn/L/eJDH5LFTi78OB9FBeTsLYbN7c/CsQ04lXqAQyO/D3KrOk35Xye0k/7Yg5+Kc3ZHdKtXlB8WJ2o+Fol+YS6bq5OXutzUNxOnaP4xLd6XPk3kqRo/8Ala/aP8LwoZjmV0H9W7uN9U8MZpeGp5svleW6DrKkDxh7hcWXLhcGyNcdxCV+oDCTKl1cxl2WM3g894K3LD3r7DC4zcrXWN1Gho3ku+9gpDygOKh2q+DQSZt5+yrSdXL3f7gpbU5xLTdT/E0WZl5qtZ1g7rfQJc6oPyhrOqd+8WKjMK8mw/m1e/lJ+lSdT+Kxf+JJHUnml9T6x8RlyxKSoIlgbIUKlrc26I1ABZWdVOc7XLRf/O1Xvyc3LVNSTyqDl1iKgWf4Jr3l9MXHe72Ujrs0wrKGslpTT2lq0sEgBSL3OeYic3WSgQyEOsCb70psd0zrK2WEqZxmqDcAhcj0WEW1FT5h2qWgAXXSuqyZ/U1KT/d5+0xDckTXc8HiB6Lk+p9NuuJZshFT1rua8oskIgQrhqj45pPXPwmKP3c1op83d0p1a/8Aidu2l+JixS2bLuXuFQ9WmtGmwyhFPNlzXbbZrrs2zOQzMVxBOCdZj2Nu6xHYeK09CcVSr0oSfLBCzHdgDvF1bIxQNItzWiSRry7VNwGAeVlb/KR+yU3an4YudoLNH1D+Y91aNSnEsjrf4jER5HmVet2m91volvqc4/n+o/yhceTfFa6zOb+j0XQDC4jQuQDZRujODijpUkKbhNq36zM1u7at3RRjdUWWiqnM8pkIte32FkuvKJ+wye0PhEPzCZT9VJyHqrjqz4opOyHiYlmylVPWlbGC6GUVHN4WnkLLmWK7QLXIO+9znEhgCh8733vvzwVN1vTB9Mw5bi/DA25bXGfuhUm0FuocIXc/ZMqso5c5Ck1FmIbXVwCptmLg5b4cQDmucyR0btZhsVp8BT0MmZMSXLky1Bd9hVUZDebctoizWjBXL5J3AOJJyxXOOA469dpFIqH3tUJYcwDAAdwiljYX4rTrtL3BuQaQP87U0fKE4sTtR8LRL8wqU3VycvdbmobidO0fxiW70ufJvJUjR78rX7R/heFDMcyug/q3dxvqn5GhcdROj2DikSYgIO3NmTMuTbYkDuijW6qfUTmUg8AB5Kk+UBxUO1XwaKyZt5+ydSdXL3f7gpbU5xLTdT/E0WZl5qtZ1g7rfQJb6onA0iqwSBfhwOk7YNh3A+yKjMKz9h/gnJj+i1JXFTVSVmlLhdq+V9+49EXLQVlbIWiwSk10avZFNSpUUckS1Q2mheY7mN8+jvip+kjgtDAJY3DC4xGGY3/la/k3/aKn1B4iD+Z4Kw/dP6vZbevLRqrrK2W1PIeYqygCyjK9zl/+54L2ddVazXhABGZ3pU4vorV0iB6iQ8tSbAtbM9EW1xdLdTvDS7A24FdIatTfAJFsvqWF+nOIGR8VaQWe3k30XK843YnpizckqU3eSviJS0QIVw1R8c0nrn4TFH7ua0U+bu6U6tf/ABO3ay/ExYpbNl3L3C5liUtXjUxx1Tdb/A0UdmFog2X933CZPlI/ZKbtT8MB2gpj6h/Me6tGpTiWR1v8RiI8jzKvW7Te630S31Ocfz/Uf5QuPJvitdZnN/R6LoKNC5CIEJTeUT9hk9ofCFvzC2U3Vych6q46s+KKTsh4mJj2Uqp60qebEJQveYgtv85f4xa4zSxG87lzdi+kZxHSGVMX0BORJam1rK1hvyz395hVri5W4ODXiIHAA+dsfwukq2tlyELznSWgtd3YKovkLk5b4aSBmsDWOebNFytVZ9PXSJiJMlzpbAy3KMrDMZgkXF7GIuHBXs+FwJFj2rnLA8Beg0jkU771npYjlUkFT0XHJFLmwB4rVqtD3ObkWk/9Jn+UJxYnaj4WiX5hUpurk5e63NQ3E6do/jEt3pc+TeSpGj35Wv2j/C8KGY5ldB/Vu7jfVPyNC46IEJZ+UBxUO1XwaFSZt5+y20nVy93+4KW1OcS03U/xNFmZearWdYO630C53qcXmUeLTZ8lirpPmEEWO9mG4ix74i124ZqQ9rJvrxbvHYuq8LxyTPkS5quoExQ4BYXFxexiwdcXSJIXNcQs45SJU0s2W4DI8tgbHflkQfnA4XCIXFkgKTPk8qBV1Vt2zl7RCmk6wvwW6dobA62Wv7J7w9cxKbyifsUntD4CFuzC1wdVJyHqtzV1UsujO0DmsubbuuIi9mnxTQA+eMdjfRc1tDVgOeCxAoRAhXDVHxzSeufhMUfu5rRT5u7pTq1/8Tt2svxMWKWzZdy9wuZrRKpYq76mOOqbrf4GijsxzT4dl/d9wmT5SP2Sm7U/DAdoKY+ofzHurRqU4lkdb/EYiPI8yr1u03ut9Et9TnH8/wBR/lC48m+K11mc39Hon/wgvs3F7XtfO3PbmjQuTY2uh5gFrkC5sLneeYc5iFFiUqfKJ+wye0PhFH7QWyn6uTkPVXDVrxPS9l/GJZspdT1pXKNTVuHNnbfzmIY0aowTKmaQTOAcc1vaGn+sKftU8REv2Uum6zz9F0jroH9SVP8Al/vEgdkop9s8j6KB8nXi2b25+FYG5lXnN44+R9Sq1pN+V8ntJPgsUOfinN2R3SrV5QfFidqPhaLPzHNLpurk5e63NQ3E6do/jEt3pc+TeSpGj35Wv2j/AAvChmOZW9/Vu7jfVPouLgXFzuHKbb7DvHtjQuRY5rEyaFF2IAuBckAXJsBnykkCIKkAnJLbygOKh2q+DQuTNvP2W2k6uXu/3BS2pziWn6n+JoszJUq+sHdb6Bc1aRyWeuqdlWa06ZuBP3jzQNIAxVJI3vkOqCeS0nacgF+EUbhfaAg+kqzjURga2sOdwurtA+JqbsPkYhuwioN6g80sfJ4+1VXq/MQtm2OS2VPUP759ExdM9Y9Nhc5ZU9JpLLtAoFI3kWzYG+UOLsbALnthBZrOdbzSo1raxaXFKZJchZqsjFvrFABvzWJiuJIwTmmNkbwHXJHA+69tE9Y1LS4KaJxM4YrMAIUbALE2udq/LzRV19UiybCI/iMkLhYWvxwShMOXOWIEIgQrhqj45pPXPwmKP3c1op83d0p1a/8Aidu2l+Jix3JbNl3L3Ci9SejtLU4Urz6eVMbhHG06KTa+65imqCTdaDPJHGwMNsD6lVfR6UsvS7YRVRFmOqqAAAArAAC2XJuijd3MrTNiXHfqN9k6dJ9FqfEFRalSwQkqAbZnLPnhrm6ywRTujBAtY8RdbWA4NKopAkyAVlqSQCb2ubnM8kDWhowUSyuldd3JI7U3x/P9R/lCo/4fFdKsNzNzZ6JsYjVBMbpVsbzKeapN8t6sPZsH9qJJ/wB0ckmNl6F7uDh6Yr70mqx9Ow6Tnd5syZvy+rltv72BHqxLz9TQopWD4EzzwA8z+Aqb5RP2GT2h8Il+0Eun6qTkPVXHVrxPS9l/GJZspdT1xXJdX6bdcDNkIquudzUpoZxhTdqniIH5Ipes8D6LpHXRxJU/5f7xIHZKINs8j6KB8nXi2b25+FYG5lWn6uPl7lVnSc20vk9pJ8Fim/xT27IH/EpyaSaOSK+UJdQpZQ20ACRnYjv3wxzQVlindFfV34L00ewKTQyeBpwVS5axN8zvga22SiWZ0hu5JXRtw2ljkEEcLMGXqveEjMcyunJsP7jfVNXSat4Kvw/9N5kvP9JP4gRZ5s9qz0rWup5RvsCPA/ha+saq2EpE/vKuUPYdr5RE5sAO0JmimtL5CdzHeihPKA4qHar4NFpM28/ZJpOrl7v9wUtqc4lp+p/iaLMy81Ss6wcm+gS31Ryw2kNYCARadkRf+0EVbmEx5IY8ji1XDW5oHUYkZApRKVUDbVyFzNrcmfLEkEG4CXG9j4yyRxGPaVctH8Pamw6XJcANLlbJANxcA3seWBoIbYqsz2vnLmZXSj8nn7VVer8xC2bQ5LZU9Q/vn0Wh5Rn26T2XzMNG0sTuobzKUoi6QM089EdUFHWUMmoeZOVpi7RVSthmRldb8kKaHEXutkro43auoD5pHVCgMQN14u03AKzzMDJC0bivOLJSIEK4apD/AFzSeufAxR+7mtFPm7uldK6ZaMS8Spvo81mVNoNdLXyvYZ9cWIvklxvDDiLj/OCNDdGJeG030eUzMm0Wu9r5790QBZTLIH2sLAf5vXNuntY0jHJ81DZkn7QPSGuPCFsF2nmVsnk1JmO/4t9F0votjyVtHKqFI89QSMsm3MPbeGNNwsk0Ra+wy3ctygNbOlK0OHTNlhws4GXLAOf6TdwO/nIiHHcN6vAwgmQ5Nx8dwSl8n03xVj/yn+UQdoeKsx14ZCeLfdXvWliX0bGMNmnct9rqJIPuz7oXJt37PdbKQA0xad7iP/zh91s6TYkG0loJQzMtGJHrq3N0Z+yJdtgpcILaVwO/HyIC0/KJ+wye0PhF37QSKfq5OQ9VcdWvE9L2X8Ylmyl1PWlcl1fpt1wM2Qir653NSmhn2+m7VPEQPyRS9Z4H0XSOujiSp/y/3iQOyUQbZ5H0UD5OvFs3tz8KwNzKtP1cfL3KXOueoaVjrupsyiWwPSFBiLXuFJeWajhwT50F0jFfQyp5K7RFnAysw35Hdz98S04Yqs8Wq76MjiF46w9KFw+gmTQQXPmSxfexyv3C57oHOwwRBFd135DE/wCdqQupZy2MySd5LH/oeIcLFqdC8vZK47wPVNTXXW8AcPmj7lSrZ9FjnFZMwr0JwcONh54LV1oYmHxPCZak22xMIvl5zJs5c4sf2orLjbw9U+gBZrDjrDyaVu+UBxUO1XwaLyZt5+yyUnVy933CltTnEtP1P8TRZmXmq1nWDut9AkxojpIuH4/OmPlLabNSYbXIUsTcd4EVyAcrgfEe6Lja3NdNqQRcZg7iIYsJVa1i4+KHDp03aAcqUlg2uWYWFgd9sz3RV5wT6dt36xyGJ8PylZ5OswtU1THeVv7xFALPt2LS+Qvpi473+ybGkWhVHXzBMqZW2yjZB2nGW/7pEXLATdZ4qp8bdUWt2gFKjXNoZR0FJLemlbDM5BJZmyFt20TaKFuqRZaGymWN+sBhbdbemdqv4npOz+Zi7NlZ6rrT4Lkyq9NuuJZshRU9c7mvKLJCIELZw2saRNSahs6MGU8xBBHhEOFxZMik1Hh3ny3rr7Q3HVrqKTUDe6+eOZhkw9sQ03CmdgY8gZbljTTH1oKGbPY5qpCDnc5KPbn1AwONgiCPXdjkMTyXIVfWNOmtMc3ZyWJPKTvPXEtFhZEshkeXH/AvqViM1FCrMdQNwDED2XiNVpUtnlaLBxXxUVsyYLO7sBu2mJ8YkNAyUPme8Wcbpj+T4f60bsW+UVdtDxTYsYJP6fdT3lFTLVFGwO5Tn1GKEXceSdE7UgaeD/ZR+i2LfS9KJUwtlmL+je0kgfCB098VaMjxKfOT9UY/hb6m/urX5RDD6DJtn9YfCGO2gskFxHJhuHqqPgeuOopKaXTy5UopLXZBZWLd5EwD3RAa8YCys6WmedYh1+Yt6JZz32mJHKYY0WFlllk+I8u4r2wuuannJNQAsjBhtC4uN1xywOFxZRG/UddW7SLWlXV1O9PPMsy3tfZSxyIIzB5wIjVumCVrdltitbRPWJV4bJMqmMsKzbZ2k2jewG/qAg1ccFHxQWhrhe2ShtJsfm19QZ8/Z4RgAdkWGWQyiQLKskmvbC1lpyK+agskx1HMrED2CILQcwrNnkaLNcbLE+umOLPMdhvszEj3mJDQMlDp5HiziSFddSZ/riR+t8DxR+0FopheKXkPVMPyjZn4LTEck0+EBsXAKkRLInHtCo07GTV4zh7k3stOpysLgLtW6L3zhJxaT2j1XTaA2YNH6XnzafZM7X8b4Vlnaat7dTb4a/NvNc+lBDJe77hIug03rpEtZUmomIiiwVSQB3CJ+EO3zQK59hdrTbi0FQdTPaY7OxuzEsTzk5kxcCwsssjy9xcc0zcJ111ciRLlbEp9hQu0ysWNuciYB7opqvGAstTpaZ51nNdc52It6KvaeawZ+KiWs0Kqpc7KAgEnlzYm/fyRLWm93KkksYZqRAi+d9/Yrn5ODWqKi/5g8Yg9Z4K4F6Q972T74Qc49sXWPVPBKfyiGBopNj/aHwEUdmFrgBEUnIeqTlHp3XyUWXLqZiIosqqSAB0AQfCHE+an559sWtP9IVdmPtEk8ucXAsLLI95e4uOZXxEqqIEIgQpzCNLqykl8HT1EyWl77KsQL8+UVLBe6e2ocGhpANuIusYvpbWVcvg6iomTUvfZdiRfnzgDBmh1Q4tLQAL8BZQt4skLECEQIXtTVbyzeW7ITyqSD7ogtBzTI5nx7Bsvupr5k0ATJjvbdtMTb2xAa0ZBTJPJILPcSvmVVurbSuwb84Eg+2JLQRYqGzPa7WBxXpUYlOmLsvNdhzMxI9hMQGNGQVn1MrxqucSFqRZJRAhECEQIRAhECEQIRAhe1NVPLN0ZlPOpIPtEQWg5pkcr4zdhsvSoxGbMFpkx3G+zMSL98QGNGQVn1ErxZziQvNKlwwYMQwyBBzGVsj1ROqLWVWyva4OBNwvadik51KvNmMp3hmJHsJiAxoxAV3VUzhqucbLTiyQswIRAhYgQtimrZkq/BuyX37JI8IqWg5hNjnkjFmOIXv8Ay1Uf3839tv4xHw28Ez5yf9Z815z8SnTBZ5rsOZmJHviQxoyCq+pleLOcSFqRZIRAhEC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59295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85800"/>
            <a:ext cx="6248400" cy="5638800"/>
          </a:xfrm>
          <a:prstGeom prst="rect">
            <a:avLst/>
          </a:prstGeom>
          <a:noFill/>
        </p:spPr>
      </p:pic>
      <p:sp>
        <p:nvSpPr>
          <p:cNvPr id="3" name="Rectangle 2"/>
          <p:cNvSpPr/>
          <p:nvPr/>
        </p:nvSpPr>
        <p:spPr>
          <a:xfrm>
            <a:off x="1371600" y="1828800"/>
            <a:ext cx="6553200" cy="1446550"/>
          </a:xfrm>
          <a:prstGeom prst="rect">
            <a:avLst/>
          </a:prstGeom>
        </p:spPr>
        <p:txBody>
          <a:bodyPr wrap="square">
            <a:spAutoFit/>
          </a:bodyPr>
          <a:lstStyle/>
          <a:p>
            <a:pPr algn="ctr"/>
            <a:r>
              <a:rPr lang="en-US" sz="44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2:18-29</a:t>
            </a:r>
          </a:p>
          <a:p>
            <a:pPr algn="ctr"/>
            <a:r>
              <a:rPr lang="en-US" sz="44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Thyatira”</a:t>
            </a:r>
            <a:endParaRPr lang="en-US" sz="4400" dirty="0"/>
          </a:p>
        </p:txBody>
      </p:sp>
    </p:spTree>
    <p:extLst>
      <p:ext uri="{BB962C8B-B14F-4D97-AF65-F5344CB8AC3E}">
        <p14:creationId xmlns:p14="http://schemas.microsoft.com/office/powerpoint/2010/main" val="3548566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1888.org/images/2012/05/04/8071/the-beast-from-the-sea-amalgamation-revelation-small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54" t="-1299" r="16117" b="-1"/>
          <a:stretch/>
        </p:blipFill>
        <p:spPr bwMode="auto">
          <a:xfrm>
            <a:off x="-54124" y="-166287"/>
            <a:ext cx="9198124" cy="7024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0" y="0"/>
            <a:ext cx="6858000" cy="381000"/>
          </a:xfrm>
        </p:spPr>
        <p:txBody>
          <a:bodyPr>
            <a:noAutofit/>
          </a:bodyPr>
          <a:lstStyle/>
          <a:p>
            <a:r>
              <a:rPr lang="en-US" i="1" dirty="0" smtClean="0">
                <a:solidFill>
                  <a:srgbClr val="FFC000"/>
                </a:solidFill>
                <a:effectLst>
                  <a:glow rad="101600">
                    <a:schemeClr val="bg1">
                      <a:alpha val="60000"/>
                    </a:schemeClr>
                  </a:glow>
                </a:effectLst>
              </a:rPr>
              <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The Church that</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 Became Pagan</a:t>
            </a:r>
            <a:endParaRPr lang="en-US" i="1" dirty="0">
              <a:solidFill>
                <a:srgbClr val="FFC000"/>
              </a:solidFill>
              <a:effectLst>
                <a:glow rad="101600">
                  <a:schemeClr val="bg1">
                    <a:alpha val="60000"/>
                  </a:schemeClr>
                </a:glow>
              </a:effectLst>
            </a:endParaRPr>
          </a:p>
        </p:txBody>
      </p:sp>
    </p:spTree>
    <p:extLst>
      <p:ext uri="{BB962C8B-B14F-4D97-AF65-F5344CB8AC3E}">
        <p14:creationId xmlns:p14="http://schemas.microsoft.com/office/powerpoint/2010/main" val="406700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19200" y="1676400"/>
            <a:ext cx="6629400" cy="1569660"/>
          </a:xfrm>
          <a:prstGeom prst="rect">
            <a:avLst/>
          </a:prstGeom>
        </p:spPr>
        <p:txBody>
          <a:bodyPr wrap="square">
            <a:spAutoFit/>
          </a:bodyPr>
          <a:lstStyle/>
          <a:p>
            <a:pPr algn="ctr"/>
            <a:r>
              <a:rPr lang="en-US" sz="48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3:1-6</a:t>
            </a:r>
          </a:p>
          <a:p>
            <a:pPr algn="ctr"/>
            <a:r>
              <a:rPr lang="en-US" sz="48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Sardis”</a:t>
            </a:r>
            <a:endParaRPr lang="en-US" sz="4800" dirty="0"/>
          </a:p>
        </p:txBody>
      </p:sp>
    </p:spTree>
    <p:extLst>
      <p:ext uri="{BB962C8B-B14F-4D97-AF65-F5344CB8AC3E}">
        <p14:creationId xmlns:p14="http://schemas.microsoft.com/office/powerpoint/2010/main" val="1948037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theresaecho.files.wordpress.com/2011/06/dying-church-1.jpg?w=352&amp;h=241"/>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990600" y="1517591"/>
            <a:ext cx="7234255" cy="495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le 1"/>
          <p:cNvSpPr>
            <a:spLocks noGrp="1"/>
          </p:cNvSpPr>
          <p:nvPr>
            <p:ph type="title"/>
          </p:nvPr>
        </p:nvSpPr>
        <p:spPr>
          <a:xfrm>
            <a:off x="457200" y="76200"/>
            <a:ext cx="8229600" cy="1219200"/>
          </a:xfrm>
        </p:spPr>
        <p:txBody>
          <a:bodyPr/>
          <a:lstStyle/>
          <a:p>
            <a:r>
              <a:rPr lang="en-US" i="1" dirty="0" smtClean="0"/>
              <a:t>The Spiritually Dead Church</a:t>
            </a:r>
            <a:endParaRPr lang="en-US" i="1" dirty="0"/>
          </a:p>
        </p:txBody>
      </p:sp>
      <p:sp>
        <p:nvSpPr>
          <p:cNvPr id="3" name="Rectangle 2"/>
          <p:cNvSpPr/>
          <p:nvPr/>
        </p:nvSpPr>
        <p:spPr>
          <a:xfrm>
            <a:off x="1143000" y="1905000"/>
            <a:ext cx="6934200" cy="1200329"/>
          </a:xfrm>
          <a:prstGeom prst="rect">
            <a:avLst/>
          </a:prstGeom>
        </p:spPr>
        <p:txBody>
          <a:bodyPr wrap="square">
            <a:spAutoFit/>
          </a:bodyPr>
          <a:lstStyle/>
          <a:p>
            <a:pPr algn="ctr"/>
            <a:r>
              <a:rPr lang="en-US" sz="3600" b="1" i="1" dirty="0" smtClean="0">
                <a:solidFill>
                  <a:schemeClr val="bg1"/>
                </a:solidFill>
              </a:rPr>
              <a:t>“…thou </a:t>
            </a:r>
            <a:r>
              <a:rPr lang="en-US" sz="3600" b="1" i="1" dirty="0">
                <a:solidFill>
                  <a:schemeClr val="bg1"/>
                </a:solidFill>
              </a:rPr>
              <a:t>hast a name that thou </a:t>
            </a:r>
            <a:r>
              <a:rPr lang="en-US" sz="3600" b="1" i="1" dirty="0" err="1">
                <a:solidFill>
                  <a:schemeClr val="bg1"/>
                </a:solidFill>
              </a:rPr>
              <a:t>livest</a:t>
            </a:r>
            <a:r>
              <a:rPr lang="en-US" sz="3600" b="1" i="1" dirty="0">
                <a:solidFill>
                  <a:schemeClr val="bg1"/>
                </a:solidFill>
              </a:rPr>
              <a:t>, and art dead.”</a:t>
            </a:r>
            <a:endParaRPr lang="en-US" sz="3600" b="1" dirty="0">
              <a:solidFill>
                <a:schemeClr val="bg1"/>
              </a:solidFill>
            </a:endParaRPr>
          </a:p>
        </p:txBody>
      </p:sp>
    </p:spTree>
    <p:extLst>
      <p:ext uri="{BB962C8B-B14F-4D97-AF65-F5344CB8AC3E}">
        <p14:creationId xmlns:p14="http://schemas.microsoft.com/office/powerpoint/2010/main" val="115251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Prophecy pictures\Dan Whites\candlesticks7jesus-13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04800" y="228601"/>
            <a:ext cx="8686800" cy="1323439"/>
          </a:xfrm>
          <a:prstGeom prst="rect">
            <a:avLst/>
          </a:prstGeom>
        </p:spPr>
        <p:txBody>
          <a:bodyPr wrap="square">
            <a:spAutoFit/>
          </a:bodyPr>
          <a:lstStyle/>
          <a:p>
            <a:pPr algn="ctr"/>
            <a: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t>Signs of Christ’s Return</a:t>
            </a:r>
            <a:b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br>
            <a: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t>(Church age)</a:t>
            </a:r>
            <a:endParaRPr lang="en-US" sz="4000" dirty="0">
              <a:ln w="12700" cmpd="sng">
                <a:solidFill>
                  <a:schemeClr val="bg1"/>
                </a:solidFill>
                <a:prstDash val="solid"/>
              </a:ln>
              <a:effectLst>
                <a:glow rad="139700">
                  <a:srgbClr val="FFC000">
                    <a:alpha val="40000"/>
                  </a:srgbClr>
                </a:glow>
              </a:effectLst>
            </a:endParaRPr>
          </a:p>
        </p:txBody>
      </p:sp>
      <p:sp>
        <p:nvSpPr>
          <p:cNvPr id="7" name="Content Placeholder 6"/>
          <p:cNvSpPr>
            <a:spLocks noGrp="1"/>
          </p:cNvSpPr>
          <p:nvPr>
            <p:ph idx="1"/>
          </p:nvPr>
        </p:nvSpPr>
        <p:spPr>
          <a:xfrm>
            <a:off x="457200" y="1981200"/>
            <a:ext cx="8229600" cy="4876800"/>
          </a:xfrm>
        </p:spPr>
        <p:txBody>
          <a:bodyPr>
            <a:normAutofit/>
          </a:bodyPr>
          <a:lstStyle/>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Ephesus – Fundamental - A.D. 30-100</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Smyrna – Persecuted – A.D. 100-312</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a:t>
            </a:r>
            <a:r>
              <a:rPr lang="en-US" b="1" spc="50" dirty="0" err="1" smtClean="0">
                <a:ln w="12700" cmpd="sng">
                  <a:solidFill>
                    <a:schemeClr val="bg1"/>
                  </a:solidFill>
                  <a:prstDash val="solid"/>
                </a:ln>
                <a:solidFill>
                  <a:schemeClr val="accent6">
                    <a:tint val="1000"/>
                  </a:schemeClr>
                </a:solidFill>
                <a:effectLst>
                  <a:glow rad="139700">
                    <a:srgbClr val="FFC000">
                      <a:alpha val="40000"/>
                    </a:srgbClr>
                  </a:glow>
                </a:effectLst>
              </a:rPr>
              <a:t>Pergamos</a:t>
            </a: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 Worldly – A.D. 312-606</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Thyatira – Pagan – A.D. 606-1520                    (Dark Ages)</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Sardis – Spiritually Dead – A.D. 1520-1750</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Philadelphia – Revival – A.D. 1750-1900</a:t>
            </a:r>
          </a:p>
          <a:p>
            <a:pPr>
              <a:buFont typeface="Arial" charset="0"/>
              <a:buChar char="•"/>
            </a:pPr>
            <a:r>
              <a:rPr lang="en-US" b="1" spc="50" dirty="0" smtClean="0">
                <a:ln w="12700" cmpd="sng">
                  <a:solidFill>
                    <a:schemeClr val="bg1"/>
                  </a:solidFill>
                  <a:prstDash val="solid"/>
                </a:ln>
                <a:solidFill>
                  <a:schemeClr val="accent6">
                    <a:tint val="1000"/>
                  </a:schemeClr>
                </a:solidFill>
                <a:effectLst>
                  <a:glow rad="139700">
                    <a:srgbClr val="FFC000">
                      <a:alpha val="40000"/>
                    </a:srgbClr>
                  </a:glow>
                </a:effectLst>
              </a:rPr>
              <a:t> Laodicea – Apathy – A.D. 1900-Rapture</a:t>
            </a:r>
          </a:p>
          <a:p>
            <a:endParaRPr lang="en-US" dirty="0"/>
          </a:p>
        </p:txBody>
      </p:sp>
    </p:spTree>
    <p:extLst>
      <p:ext uri="{BB962C8B-B14F-4D97-AF65-F5344CB8AC3E}">
        <p14:creationId xmlns:p14="http://schemas.microsoft.com/office/powerpoint/2010/main" val="5791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to="" calcmode="lin" valueType="num">
                                      <p:cBhvr>
                                        <p:cTn id="7" dur="1" fill="hold"/>
                                        <p:tgtEl>
                                          <p:spTgt spid="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2.bp.blogspot.com/-kPoHZzkB_fY/UqCEbStX0bI/AAAAAAAAEqI/NJ5iRhShMdU/s1600/sleepinginchurch.gif"/>
          <p:cNvPicPr>
            <a:picLocks noChangeAspect="1" noChangeArrowheads="1"/>
          </p:cNvPicPr>
          <p:nvPr/>
        </p:nvPicPr>
        <p:blipFill rotWithShape="1">
          <a:blip r:embed="rId2">
            <a:extLst>
              <a:ext uri="{28A0092B-C50C-407E-A947-70E740481C1C}">
                <a14:useLocalDpi xmlns:a14="http://schemas.microsoft.com/office/drawing/2010/main" val="0"/>
              </a:ext>
            </a:extLst>
          </a:blip>
          <a:srcRect l="6191" t="5505" r="5600"/>
          <a:stretch/>
        </p:blipFill>
        <p:spPr bwMode="auto">
          <a:xfrm>
            <a:off x="1905000" y="0"/>
            <a:ext cx="5421926" cy="6786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827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3.gstatic.com/images?q=tbn:ANd9GcSjPUfKrOUuC4jlqSYe5eil3m6CXkbXknSb1HOkYVPq9SfVkw4J"/>
          <p:cNvPicPr>
            <a:picLocks noChangeAspect="1" noChangeArrowheads="1"/>
          </p:cNvPicPr>
          <p:nvPr/>
        </p:nvPicPr>
        <p:blipFill rotWithShape="1">
          <a:blip r:embed="rId2">
            <a:extLst>
              <a:ext uri="{28A0092B-C50C-407E-A947-70E740481C1C}">
                <a14:useLocalDpi xmlns:a14="http://schemas.microsoft.com/office/drawing/2010/main" val="0"/>
              </a:ext>
            </a:extLst>
          </a:blip>
          <a:srcRect t="4287"/>
          <a:stretch/>
        </p:blipFill>
        <p:spPr bwMode="auto">
          <a:xfrm>
            <a:off x="609600" y="533400"/>
            <a:ext cx="7783923" cy="591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75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dn.lifemadefull.com/wp-content/uploads/2014/12/church-dead-or-ali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24"/>
            <a:ext cx="4574742" cy="685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870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990600"/>
            <a:ext cx="5356077" cy="535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image.slidesharecdn.com/livingthings-131029142554-phpapp02/95/living-things-2-638.jpg?cb=13830747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3"/>
            <a:ext cx="9144000" cy="6865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683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457200" y="838200"/>
            <a:ext cx="8229600" cy="3048000"/>
          </a:xfrm>
        </p:spPr>
        <p:txBody>
          <a:bodyPr/>
          <a:lstStyle/>
          <a:p>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Revelation 1:1-19</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The Vision of the </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Glorified Christ</a:t>
            </a:r>
            <a:endParaRPr lang="en-US" b="1" i="1" dirty="0">
              <a:solidFill>
                <a:schemeClr val="bg1"/>
              </a:solidFill>
              <a:effectLst>
                <a:glow rad="228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100559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sz="4800" i="1" dirty="0" smtClean="0"/>
              <a:t>“And unto the angel of the church in Sardis write; These things saith he that hath the seven Spirits of God, and the seven stars; I know thy works, that thou hast a name that thou </a:t>
            </a:r>
            <a:r>
              <a:rPr lang="en-US" sz="4800" i="1" dirty="0" err="1" smtClean="0"/>
              <a:t>livest</a:t>
            </a:r>
            <a:r>
              <a:rPr lang="en-US" sz="4800" i="1" dirty="0" smtClean="0"/>
              <a:t>, and art dead.”</a:t>
            </a:r>
            <a:endParaRPr lang="en-US" sz="4800" i="1" dirty="0"/>
          </a:p>
        </p:txBody>
      </p:sp>
    </p:spTree>
    <p:extLst>
      <p:ext uri="{BB962C8B-B14F-4D97-AF65-F5344CB8AC3E}">
        <p14:creationId xmlns:p14="http://schemas.microsoft.com/office/powerpoint/2010/main" val="2796398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457200"/>
            <a:ext cx="4038600" cy="5668963"/>
          </a:xfrm>
        </p:spPr>
        <p:txBody>
          <a:bodyPr>
            <a:normAutofit fontScale="92500" lnSpcReduction="20000"/>
          </a:bodyPr>
          <a:lstStyle/>
          <a:p>
            <a:pPr marL="0" indent="0" algn="ctr">
              <a:buNone/>
            </a:pPr>
            <a:r>
              <a:rPr lang="en-US" sz="3600" b="1" dirty="0" smtClean="0">
                <a:solidFill>
                  <a:srgbClr val="FFFF00"/>
                </a:solidFill>
              </a:rPr>
              <a:t>Seven Spirits of God</a:t>
            </a:r>
          </a:p>
          <a:p>
            <a:pPr marL="0" indent="0" algn="ctr">
              <a:buNone/>
            </a:pPr>
            <a:endParaRPr lang="en-US" sz="3600" dirty="0" smtClean="0"/>
          </a:p>
          <a:p>
            <a:pPr marL="0" indent="0" algn="ctr">
              <a:buNone/>
            </a:pPr>
            <a:r>
              <a:rPr lang="en-US" sz="3600" i="1" dirty="0" smtClean="0"/>
              <a:t>Revelation 1:4</a:t>
            </a:r>
          </a:p>
          <a:p>
            <a:pPr marL="0" indent="0" algn="ctr">
              <a:buNone/>
            </a:pPr>
            <a:r>
              <a:rPr lang="en-US" sz="3600" i="1" dirty="0" smtClean="0"/>
              <a:t>“John to the seven churches which are in Asia: Grace be unto you, and peace, from him which is, and which was, and which is to come; and from the seven Spirits which are before his throne.”</a:t>
            </a:r>
            <a:endParaRPr lang="en-US" sz="3600" i="1" dirty="0"/>
          </a:p>
        </p:txBody>
      </p:sp>
      <p:sp>
        <p:nvSpPr>
          <p:cNvPr id="4" name="Content Placeholder 3"/>
          <p:cNvSpPr>
            <a:spLocks noGrp="1"/>
          </p:cNvSpPr>
          <p:nvPr>
            <p:ph sz="half" idx="2"/>
          </p:nvPr>
        </p:nvSpPr>
        <p:spPr>
          <a:xfrm>
            <a:off x="4648200" y="457200"/>
            <a:ext cx="4343400" cy="6400800"/>
          </a:xfrm>
        </p:spPr>
        <p:txBody>
          <a:bodyPr>
            <a:normAutofit fontScale="92500" lnSpcReduction="20000"/>
          </a:bodyPr>
          <a:lstStyle/>
          <a:p>
            <a:pPr marL="0" indent="0" algn="ctr">
              <a:buNone/>
            </a:pPr>
            <a:r>
              <a:rPr lang="en-US" sz="3600" b="1" dirty="0" smtClean="0">
                <a:solidFill>
                  <a:srgbClr val="FFFF00"/>
                </a:solidFill>
              </a:rPr>
              <a:t>Seven Stars</a:t>
            </a:r>
          </a:p>
          <a:p>
            <a:pPr marL="0" indent="0" algn="ctr">
              <a:buNone/>
            </a:pPr>
            <a:endParaRPr lang="en-US" sz="3600" dirty="0" smtClean="0"/>
          </a:p>
          <a:p>
            <a:pPr marL="0" indent="0" algn="ctr">
              <a:buNone/>
            </a:pPr>
            <a:r>
              <a:rPr lang="en-US" sz="3600" i="1" dirty="0" smtClean="0"/>
              <a:t>Revelation 1:16</a:t>
            </a:r>
          </a:p>
          <a:p>
            <a:pPr marL="0" indent="0" algn="ctr">
              <a:buNone/>
            </a:pPr>
            <a:r>
              <a:rPr lang="en-US" sz="3600" i="1" dirty="0" smtClean="0"/>
              <a:t>“And he had in his right hand seven stars…”</a:t>
            </a:r>
          </a:p>
          <a:p>
            <a:pPr marL="0" indent="0" algn="ctr">
              <a:buNone/>
            </a:pPr>
            <a:endParaRPr lang="en-US" sz="3600" i="1" dirty="0"/>
          </a:p>
          <a:p>
            <a:pPr marL="0" indent="0" algn="ctr">
              <a:buNone/>
            </a:pPr>
            <a:r>
              <a:rPr lang="en-US" sz="3600" i="1" dirty="0" smtClean="0"/>
              <a:t>Revelation 1:20</a:t>
            </a:r>
          </a:p>
          <a:p>
            <a:pPr marL="0" indent="0" algn="ctr">
              <a:buNone/>
            </a:pPr>
            <a:r>
              <a:rPr lang="en-US" sz="3600" i="1" dirty="0" smtClean="0"/>
              <a:t>“The mystery of the seven stars which thou </a:t>
            </a:r>
            <a:r>
              <a:rPr lang="en-US" sz="3600" i="1" dirty="0" err="1" smtClean="0"/>
              <a:t>sawest</a:t>
            </a:r>
            <a:r>
              <a:rPr lang="en-US" sz="3600" i="1" dirty="0" smtClean="0"/>
              <a:t> in my right hand…the seven stars are the angels of the seven churches.”</a:t>
            </a:r>
            <a:endParaRPr lang="en-US" sz="3600" i="1" dirty="0"/>
          </a:p>
        </p:txBody>
      </p:sp>
      <p:pic>
        <p:nvPicPr>
          <p:cNvPr id="1026" name="Picture 2" descr="http://4.bp.blogspot.com/-5TGb_o0qDFM/UDWcUAXkDiI/AAAAAAAAFGg/yfTkxm6j9jA/s1600/yesh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48970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cache-ec0.pinimg.com/736x/5d/c7/11/5dc71149a01d82a38e21aa0222c368c3.jpg"/>
          <p:cNvPicPr>
            <a:picLocks noChangeAspect="1" noChangeArrowheads="1"/>
          </p:cNvPicPr>
          <p:nvPr/>
        </p:nvPicPr>
        <p:blipFill rotWithShape="1">
          <a:blip r:embed="rId3">
            <a:extLst>
              <a:ext uri="{28A0092B-C50C-407E-A947-70E740481C1C}">
                <a14:useLocalDpi xmlns:a14="http://schemas.microsoft.com/office/drawing/2010/main" val="0"/>
              </a:ext>
            </a:extLst>
          </a:blip>
          <a:srcRect b="12296"/>
          <a:stretch/>
        </p:blipFill>
        <p:spPr bwMode="auto">
          <a:xfrm>
            <a:off x="4876800" y="1143000"/>
            <a:ext cx="3943350" cy="560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80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fade">
                                      <p:cBhvr>
                                        <p:cTn id="16" dur="500"/>
                                        <p:tgtEl>
                                          <p:spTgt spid="4">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twenty four elders.jpg"/>
          <p:cNvPicPr>
            <a:picLocks noChangeAspect="1" noChangeArrowheads="1"/>
          </p:cNvPicPr>
          <p:nvPr/>
        </p:nvPicPr>
        <p:blipFill>
          <a:blip r:embed="rId3" cstate="print">
            <a:lum bright="-20000"/>
          </a:blip>
          <a:srcRect/>
          <a:stretch>
            <a:fillRect/>
          </a:stretch>
        </p:blipFill>
        <p:spPr bwMode="auto">
          <a:xfrm>
            <a:off x="0" y="0"/>
            <a:ext cx="61722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descr="C:\Users\Ptr. Daniel White\Desktop\Prophecy pictures\prophecy pictures\rapture and second coming\ALPHA-AND-OMEGA.jpg"/>
          <p:cNvPicPr>
            <a:picLocks noChangeAspect="1" noChangeArrowheads="1"/>
          </p:cNvPicPr>
          <p:nvPr/>
        </p:nvPicPr>
        <p:blipFill>
          <a:blip r:embed="rId4" cstate="print">
            <a:lum bright="-10000"/>
          </a:blip>
          <a:srcRect/>
          <a:stretch>
            <a:fillRect/>
          </a:stretch>
        </p:blipFill>
        <p:spPr bwMode="auto">
          <a:xfrm>
            <a:off x="2133600" y="838200"/>
            <a:ext cx="2048256" cy="1828800"/>
          </a:xfrm>
          <a:prstGeom prst="ellipse">
            <a:avLst/>
          </a:prstGeom>
          <a:ln>
            <a:noFill/>
          </a:ln>
          <a:effectLst>
            <a:softEdge rad="112500"/>
          </a:effectLst>
        </p:spPr>
      </p:pic>
      <p:sp>
        <p:nvSpPr>
          <p:cNvPr id="5" name="Rectangle 4"/>
          <p:cNvSpPr/>
          <p:nvPr/>
        </p:nvSpPr>
        <p:spPr>
          <a:xfrm>
            <a:off x="0" y="1"/>
            <a:ext cx="6019800" cy="707886"/>
          </a:xfrm>
          <a:prstGeom prst="rect">
            <a:avLst/>
          </a:prstGeom>
        </p:spPr>
        <p:txBody>
          <a:bodyPr wrap="square">
            <a:spAutoFit/>
          </a:bodyPr>
          <a:lstStyle/>
          <a:p>
            <a:pPr algn="ctr"/>
            <a:r>
              <a:rPr lang="en-US" sz="4000" i="1" dirty="0" smtClean="0">
                <a:effectLst>
                  <a:glow rad="101600">
                    <a:schemeClr val="bg1">
                      <a:alpha val="60000"/>
                    </a:schemeClr>
                  </a:glow>
                </a:effectLst>
                <a:latin typeface="Times New Roman" pitchFamily="18" charset="0"/>
                <a:cs typeface="Times New Roman" pitchFamily="18" charset="0"/>
              </a:rPr>
              <a:t>(Revelation 4:1-11</a:t>
            </a:r>
            <a:r>
              <a:rPr lang="en-US" sz="4000" i="1" dirty="0">
                <a:effectLst>
                  <a:glow rad="101600">
                    <a:schemeClr val="bg1">
                      <a:alpha val="60000"/>
                    </a:schemeClr>
                  </a:glow>
                </a:effectLst>
              </a:rPr>
              <a:t>)</a:t>
            </a:r>
            <a:endParaRPr lang="en-US" sz="4000" dirty="0"/>
          </a:p>
        </p:txBody>
      </p:sp>
      <p:pic>
        <p:nvPicPr>
          <p:cNvPr id="7" name="Picture 6" descr="C:\Users\Ptr. Daniel White\Desktop\twenty four elders.jpg"/>
          <p:cNvPicPr>
            <a:picLocks noChangeAspect="1" noChangeArrowheads="1"/>
          </p:cNvPicPr>
          <p:nvPr/>
        </p:nvPicPr>
        <p:blipFill>
          <a:blip r:embed="rId3" cstate="print">
            <a:lum bright="-20000"/>
          </a:blip>
          <a:srcRect l="29629" t="74444" r="29630" b="1111"/>
          <a:stretch>
            <a:fillRect/>
          </a:stretch>
        </p:blipFill>
        <p:spPr bwMode="auto">
          <a:xfrm>
            <a:off x="914400" y="3886200"/>
            <a:ext cx="4343400" cy="2971800"/>
          </a:xfrm>
          <a:prstGeom prst="rect">
            <a:avLst/>
          </a:prstGeom>
          <a:ln>
            <a:noFill/>
          </a:ln>
          <a:effectLst>
            <a:softEdge rad="112500"/>
          </a:effectLst>
        </p:spPr>
      </p:pic>
      <p:pic>
        <p:nvPicPr>
          <p:cNvPr id="3075" name="Picture 3" descr="C:\Users\Ptr. Daniel White\Desktop\Bible pictures\holy spirit\Holy-Spirit-Fire-in-Red.jpg"/>
          <p:cNvPicPr>
            <a:picLocks noChangeAspect="1" noChangeArrowheads="1"/>
          </p:cNvPicPr>
          <p:nvPr/>
        </p:nvPicPr>
        <p:blipFill>
          <a:blip r:embed="rId5" cstate="print"/>
          <a:srcRect/>
          <a:stretch>
            <a:fillRect/>
          </a:stretch>
        </p:blipFill>
        <p:spPr bwMode="auto">
          <a:xfrm>
            <a:off x="914400" y="3733800"/>
            <a:ext cx="4437529" cy="2743200"/>
          </a:xfrm>
          <a:prstGeom prst="ellipse">
            <a:avLst/>
          </a:prstGeom>
          <a:ln>
            <a:noFill/>
          </a:ln>
          <a:effectLst>
            <a:softEdge rad="112500"/>
          </a:effectLst>
        </p:spPr>
      </p:pic>
      <p:sp>
        <p:nvSpPr>
          <p:cNvPr id="8" name="Rectangle 7"/>
          <p:cNvSpPr/>
          <p:nvPr/>
        </p:nvSpPr>
        <p:spPr>
          <a:xfrm>
            <a:off x="6248400" y="990600"/>
            <a:ext cx="2895600" cy="3785652"/>
          </a:xfrm>
          <a:prstGeom prst="rect">
            <a:avLst/>
          </a:prstGeom>
        </p:spPr>
        <p:txBody>
          <a:bodyPr wrap="square">
            <a:spAutoFit/>
          </a:bodyPr>
          <a:lstStyle/>
          <a:p>
            <a:pPr algn="ctr"/>
            <a:r>
              <a:rPr lang="en-US" sz="4000" i="1" dirty="0" smtClean="0"/>
              <a:t>“These things saith he that hath the seven Spirits of God…”</a:t>
            </a:r>
            <a:endParaRPr lang="en-US" sz="4000" dirty="0"/>
          </a:p>
        </p:txBody>
      </p:sp>
    </p:spTree>
    <p:extLst>
      <p:ext uri="{BB962C8B-B14F-4D97-AF65-F5344CB8AC3E}">
        <p14:creationId xmlns:p14="http://schemas.microsoft.com/office/powerpoint/2010/main" val="2483299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Bible pictures Old Testament\Isaiah\Isaiah's visn  C-133.jpg"/>
          <p:cNvPicPr>
            <a:picLocks noChangeAspect="1" noChangeArrowheads="1"/>
          </p:cNvPicPr>
          <p:nvPr/>
        </p:nvPicPr>
        <p:blipFill>
          <a:blip r:embed="rId3" cstate="print"/>
          <a:srcRect/>
          <a:stretch>
            <a:fillRect/>
          </a:stretch>
        </p:blipFill>
        <p:spPr bwMode="auto">
          <a:xfrm flipH="1">
            <a:off x="4038599" y="0"/>
            <a:ext cx="5105399" cy="6858000"/>
          </a:xfrm>
          <a:prstGeom prst="rect">
            <a:avLst/>
          </a:prstGeom>
          <a:noFill/>
        </p:spPr>
      </p:pic>
      <p:sp>
        <p:nvSpPr>
          <p:cNvPr id="2" name="Title 1"/>
          <p:cNvSpPr>
            <a:spLocks noGrp="1"/>
          </p:cNvSpPr>
          <p:nvPr>
            <p:ph type="title"/>
          </p:nvPr>
        </p:nvSpPr>
        <p:spPr>
          <a:xfrm>
            <a:off x="228600" y="274638"/>
            <a:ext cx="3810000" cy="6354762"/>
          </a:xfrm>
        </p:spPr>
        <p:txBody>
          <a:bodyPr/>
          <a:lstStyle/>
          <a:p>
            <a:r>
              <a:rPr lang="en-US" sz="4800" i="1" dirty="0" smtClean="0">
                <a:solidFill>
                  <a:srgbClr val="FFFF00"/>
                </a:solidFill>
              </a:rPr>
              <a:t>Isaiah's teaching on the sevenfold ministry of the Holy Spirit</a:t>
            </a:r>
            <a:r>
              <a:rPr lang="en-US" i="1" dirty="0" smtClean="0">
                <a:solidFill>
                  <a:srgbClr val="FFFF00"/>
                </a:solidFill>
              </a:rPr>
              <a:t/>
            </a:r>
            <a:br>
              <a:rPr lang="en-US" i="1" dirty="0" smtClean="0">
                <a:solidFill>
                  <a:srgbClr val="FFFF00"/>
                </a:solidFill>
              </a:rPr>
            </a:br>
            <a:r>
              <a:rPr lang="en-US" i="1" dirty="0">
                <a:solidFill>
                  <a:srgbClr val="FFFF00"/>
                </a:solidFill>
              </a:rPr>
              <a:t/>
            </a:r>
            <a:br>
              <a:rPr lang="en-US" i="1" dirty="0">
                <a:solidFill>
                  <a:srgbClr val="FFFF00"/>
                </a:solidFill>
              </a:rPr>
            </a:br>
            <a:r>
              <a:rPr lang="en-US" i="1" dirty="0" smtClean="0">
                <a:solidFill>
                  <a:srgbClr val="FFFF00"/>
                </a:solidFill>
              </a:rPr>
              <a:t>(Isaiah 11:1-2)</a:t>
            </a:r>
            <a:endParaRPr lang="en-US" i="1" dirty="0">
              <a:solidFill>
                <a:srgbClr val="FFFF00"/>
              </a:solidFill>
            </a:endParaRPr>
          </a:p>
        </p:txBody>
      </p:sp>
    </p:spTree>
    <p:extLst>
      <p:ext uri="{BB962C8B-B14F-4D97-AF65-F5344CB8AC3E}">
        <p14:creationId xmlns:p14="http://schemas.microsoft.com/office/powerpoint/2010/main" val="559882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Bible pictures\holy spirit\trinity.jpg"/>
          <p:cNvPicPr>
            <a:picLocks noGrp="1" noChangeAspect="1" noChangeArrowheads="1"/>
          </p:cNvPicPr>
          <p:nvPr>
            <p:ph idx="1"/>
          </p:nvPr>
        </p:nvPicPr>
        <p:blipFill>
          <a:blip r:embed="rId3" cstate="print"/>
          <a:srcRect r="20" b="3462"/>
          <a:stretch>
            <a:fillRect/>
          </a:stretch>
        </p:blipFill>
        <p:spPr bwMode="auto">
          <a:xfrm>
            <a:off x="1143000" y="228600"/>
            <a:ext cx="6705600" cy="55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533400" y="304800"/>
            <a:ext cx="8229600" cy="1143000"/>
          </a:xfrm>
        </p:spPr>
        <p:txBody>
          <a:bodyPr/>
          <a:lstStyle/>
          <a:p>
            <a:r>
              <a:rPr lang="en-US" b="1" i="1" dirty="0" smtClean="0">
                <a:effectLst>
                  <a:glow rad="101600">
                    <a:schemeClr val="bg1">
                      <a:alpha val="60000"/>
                    </a:schemeClr>
                  </a:glow>
                </a:effectLst>
              </a:rPr>
              <a:t>1. The Spirit of the Lord</a:t>
            </a:r>
            <a:endParaRPr lang="en-US" b="1" i="1" dirty="0">
              <a:effectLst>
                <a:glow rad="101600">
                  <a:schemeClr val="bg1">
                    <a:alpha val="60000"/>
                  </a:schemeClr>
                </a:glow>
              </a:effectLst>
            </a:endParaRPr>
          </a:p>
        </p:txBody>
      </p:sp>
      <p:sp>
        <p:nvSpPr>
          <p:cNvPr id="3" name="Rectangle 2"/>
          <p:cNvSpPr/>
          <p:nvPr/>
        </p:nvSpPr>
        <p:spPr>
          <a:xfrm>
            <a:off x="1371600" y="1447800"/>
            <a:ext cx="6172200" cy="2862322"/>
          </a:xfrm>
          <a:prstGeom prst="rect">
            <a:avLst/>
          </a:prstGeom>
        </p:spPr>
        <p:txBody>
          <a:bodyPr wrap="square">
            <a:spAutoFit/>
          </a:bodyPr>
          <a:lstStyle/>
          <a:p>
            <a:pPr algn="ctr"/>
            <a:r>
              <a:rPr lang="en-US" sz="3600" i="1" dirty="0" smtClean="0">
                <a:effectLst>
                  <a:glow rad="101600">
                    <a:schemeClr val="bg1">
                      <a:alpha val="60000"/>
                    </a:schemeClr>
                  </a:glow>
                </a:effectLst>
              </a:rPr>
              <a:t>“For </a:t>
            </a:r>
            <a:r>
              <a:rPr lang="en-US" sz="3600" i="1" dirty="0">
                <a:effectLst>
                  <a:glow rad="101600">
                    <a:schemeClr val="bg1">
                      <a:alpha val="60000"/>
                    </a:schemeClr>
                  </a:glow>
                </a:effectLst>
              </a:rPr>
              <a:t>there are three that bear record in heaven, the Father, the Word, and the Holy Ghost: and these three are one</a:t>
            </a:r>
            <a:r>
              <a:rPr lang="en-US" sz="3600" i="1" dirty="0" smtClean="0">
                <a:effectLst>
                  <a:glow rad="101600">
                    <a:schemeClr val="bg1">
                      <a:alpha val="60000"/>
                    </a:schemeClr>
                  </a:glow>
                </a:effectLst>
              </a:rPr>
              <a:t>.” </a:t>
            </a:r>
          </a:p>
          <a:p>
            <a:pPr algn="ctr"/>
            <a:r>
              <a:rPr lang="en-US" sz="3600" i="1" dirty="0" smtClean="0">
                <a:effectLst>
                  <a:glow rad="101600">
                    <a:schemeClr val="bg1">
                      <a:alpha val="60000"/>
                    </a:schemeClr>
                  </a:glow>
                </a:effectLst>
              </a:rPr>
              <a:t>(I John 5:7) </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65382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bibles and book of life\Bible spirit dove.jpg"/>
          <p:cNvPicPr>
            <a:picLocks noChangeAspect="1" noChangeArrowheads="1"/>
          </p:cNvPicPr>
          <p:nvPr/>
        </p:nvPicPr>
        <p:blipFill>
          <a:blip r:embed="rId3" cstate="print"/>
          <a:srcRect/>
          <a:stretch>
            <a:fillRect/>
          </a:stretch>
        </p:blipFill>
        <p:spPr bwMode="auto">
          <a:xfrm>
            <a:off x="0" y="0"/>
            <a:ext cx="9144000" cy="6972300"/>
          </a:xfrm>
          <a:prstGeom prst="rect">
            <a:avLst/>
          </a:prstGeom>
          <a:noFill/>
        </p:spPr>
      </p:pic>
      <p:sp>
        <p:nvSpPr>
          <p:cNvPr id="2" name="Title 1"/>
          <p:cNvSpPr>
            <a:spLocks noGrp="1"/>
          </p:cNvSpPr>
          <p:nvPr>
            <p:ph type="title"/>
          </p:nvPr>
        </p:nvSpPr>
        <p:spPr/>
        <p:txBody>
          <a:bodyPr>
            <a:normAutofit/>
          </a:bodyPr>
          <a:lstStyle/>
          <a:p>
            <a:r>
              <a:rPr lang="en-US" sz="5400" b="1" i="1" dirty="0" smtClean="0">
                <a:effectLst>
                  <a:glow rad="101600">
                    <a:schemeClr val="bg1">
                      <a:alpha val="60000"/>
                    </a:schemeClr>
                  </a:glow>
                </a:effectLst>
              </a:rPr>
              <a:t>2. The Spirit of Wisdom</a:t>
            </a:r>
            <a:endParaRPr lang="en-US" sz="5400" b="1" i="1" dirty="0">
              <a:effectLst>
                <a:glow rad="101600">
                  <a:schemeClr val="bg1">
                    <a:alpha val="60000"/>
                  </a:schemeClr>
                </a:glow>
              </a:effectLst>
            </a:endParaRPr>
          </a:p>
        </p:txBody>
      </p:sp>
      <p:sp>
        <p:nvSpPr>
          <p:cNvPr id="6" name="Content Placeholder 5"/>
          <p:cNvSpPr>
            <a:spLocks noGrp="1"/>
          </p:cNvSpPr>
          <p:nvPr>
            <p:ph idx="1"/>
          </p:nvPr>
        </p:nvSpPr>
        <p:spPr>
          <a:xfrm>
            <a:off x="457200" y="1752600"/>
            <a:ext cx="8229600" cy="5410200"/>
          </a:xfrm>
        </p:spPr>
        <p:txBody>
          <a:bodyPr>
            <a:normAutofit/>
          </a:bodyPr>
          <a:lstStyle/>
          <a:p>
            <a:pPr algn="ctr">
              <a:buNone/>
            </a:pPr>
            <a:r>
              <a:rPr lang="en-US" sz="4800" b="1" i="1" dirty="0" smtClean="0">
                <a:solidFill>
                  <a:schemeClr val="bg1"/>
                </a:solidFill>
                <a:effectLst>
                  <a:glow rad="101600">
                    <a:schemeClr val="accent6">
                      <a:satMod val="175000"/>
                      <a:alpha val="40000"/>
                    </a:schemeClr>
                  </a:glow>
                </a:effectLst>
              </a:rPr>
              <a:t>“Which things also we speak, not in the words which man’s wisdom </a:t>
            </a:r>
            <a:r>
              <a:rPr lang="en-US" sz="4800" b="1" i="1" dirty="0" err="1" smtClean="0">
                <a:solidFill>
                  <a:schemeClr val="bg1"/>
                </a:solidFill>
                <a:effectLst>
                  <a:glow rad="101600">
                    <a:schemeClr val="accent6">
                      <a:satMod val="175000"/>
                      <a:alpha val="40000"/>
                    </a:schemeClr>
                  </a:glow>
                </a:effectLst>
              </a:rPr>
              <a:t>teacheth</a:t>
            </a:r>
            <a:r>
              <a:rPr lang="en-US" sz="4800" b="1" i="1" dirty="0" smtClean="0">
                <a:solidFill>
                  <a:schemeClr val="bg1"/>
                </a:solidFill>
                <a:effectLst>
                  <a:glow rad="101600">
                    <a:schemeClr val="accent6">
                      <a:satMod val="175000"/>
                      <a:alpha val="40000"/>
                    </a:schemeClr>
                  </a:glow>
                </a:effectLst>
              </a:rPr>
              <a:t>, but which the Holy Ghost </a:t>
            </a:r>
            <a:r>
              <a:rPr lang="en-US" sz="4800" b="1" i="1" dirty="0" err="1" smtClean="0">
                <a:solidFill>
                  <a:schemeClr val="bg1"/>
                </a:solidFill>
                <a:effectLst>
                  <a:glow rad="101600">
                    <a:schemeClr val="accent6">
                      <a:satMod val="175000"/>
                      <a:alpha val="40000"/>
                    </a:schemeClr>
                  </a:glow>
                </a:effectLst>
              </a:rPr>
              <a:t>teacheth</a:t>
            </a:r>
            <a:r>
              <a:rPr lang="en-US" sz="4800" b="1" i="1" dirty="0" smtClean="0">
                <a:solidFill>
                  <a:schemeClr val="bg1"/>
                </a:solidFill>
                <a:effectLst>
                  <a:glow rad="101600">
                    <a:schemeClr val="accent6">
                      <a:satMod val="175000"/>
                      <a:alpha val="40000"/>
                    </a:schemeClr>
                  </a:glow>
                </a:effectLst>
              </a:rPr>
              <a:t>; comparing spiritual things with spiritual…”</a:t>
            </a:r>
            <a:endParaRPr lang="en-US" sz="4800" b="1" i="1" dirty="0">
              <a:solidFill>
                <a:schemeClr val="bg1"/>
              </a:solidFill>
              <a:effectLst>
                <a:glow rad="101600">
                  <a:schemeClr val="accent6">
                    <a:satMod val="175000"/>
                    <a:alpha val="40000"/>
                  </a:schemeClr>
                </a:glow>
              </a:effectLst>
            </a:endParaRPr>
          </a:p>
        </p:txBody>
      </p:sp>
    </p:spTree>
    <p:extLst>
      <p:ext uri="{BB962C8B-B14F-4D97-AF65-F5344CB8AC3E}">
        <p14:creationId xmlns:p14="http://schemas.microsoft.com/office/powerpoint/2010/main" val="3666851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ordinspire.com/Holy_Spirit_Comforter_Advocate_Teacher_Hel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200" y="0"/>
            <a:ext cx="7122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1371600" y="685800"/>
            <a:ext cx="6915150" cy="5638800"/>
          </a:xfrm>
        </p:spPr>
        <p:txBody>
          <a:bodyPr>
            <a:normAutofit/>
          </a:bodyPr>
          <a:lstStyle/>
          <a:p>
            <a:r>
              <a:rPr lang="en-US" i="1" dirty="0" smtClean="0">
                <a:effectLst>
                  <a:glow rad="101600">
                    <a:schemeClr val="bg1">
                      <a:alpha val="60000"/>
                    </a:schemeClr>
                  </a:glow>
                </a:effectLst>
              </a:rPr>
              <a:t>John 14:26 </a:t>
            </a:r>
            <a:br>
              <a:rPr lang="en-US" i="1" dirty="0" smtClean="0">
                <a:effectLst>
                  <a:glow rad="101600">
                    <a:schemeClr val="bg1">
                      <a:alpha val="60000"/>
                    </a:schemeClr>
                  </a:glow>
                </a:effectLst>
              </a:rPr>
            </a:br>
            <a:r>
              <a:rPr lang="en-US" i="1" dirty="0" smtClean="0">
                <a:effectLst>
                  <a:glow rad="101600">
                    <a:schemeClr val="bg1">
                      <a:alpha val="60000"/>
                    </a:schemeClr>
                  </a:glow>
                </a:effectLst>
              </a:rPr>
              <a:t>“But the Comforter, [which is] the Holy Ghost, whom the Father will send in my name, he shall teach you all things, and bring all things to your remembrance, whatsoever I have said unto you.”</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305193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ibles and book of life\1071 Man studying C1051-1071e.jpg"/>
          <p:cNvPicPr>
            <a:picLocks noChangeAspect="1" noChangeArrowheads="1"/>
          </p:cNvPicPr>
          <p:nvPr/>
        </p:nvPicPr>
        <p:blipFill>
          <a:blip r:embed="rId3" cstate="print">
            <a:lum bright="-20000" contrast="2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a:bodyPr>
          <a:lstStyle/>
          <a:p>
            <a:r>
              <a:rPr lang="en-US" sz="4800" b="1" i="1" dirty="0" smtClean="0">
                <a:effectLst>
                  <a:glow rad="101600">
                    <a:schemeClr val="bg1">
                      <a:alpha val="60000"/>
                    </a:schemeClr>
                  </a:glow>
                </a:effectLst>
              </a:rPr>
              <a:t>3. The Spirit of Understanding</a:t>
            </a:r>
            <a:endParaRPr lang="en-US" sz="4800" b="1" i="1" dirty="0">
              <a:effectLst>
                <a:glow rad="101600">
                  <a:schemeClr val="bg1">
                    <a:alpha val="60000"/>
                  </a:schemeClr>
                </a:glow>
              </a:effectLst>
            </a:endParaRPr>
          </a:p>
        </p:txBody>
      </p:sp>
      <p:sp>
        <p:nvSpPr>
          <p:cNvPr id="5" name="Content Placeholder 4"/>
          <p:cNvSpPr>
            <a:spLocks noGrp="1"/>
          </p:cNvSpPr>
          <p:nvPr>
            <p:ph idx="1"/>
          </p:nvPr>
        </p:nvSpPr>
        <p:spPr>
          <a:xfrm>
            <a:off x="0" y="1600200"/>
            <a:ext cx="9144000" cy="4525963"/>
          </a:xfrm>
        </p:spPr>
        <p:txBody>
          <a:bodyPr>
            <a:noAutofit/>
          </a:bodyPr>
          <a:lstStyle/>
          <a:p>
            <a:pPr algn="ctr">
              <a:buNone/>
            </a:pPr>
            <a:r>
              <a:rPr lang="en-US" sz="4000" i="1" dirty="0" smtClean="0">
                <a:effectLst>
                  <a:glow rad="101600">
                    <a:schemeClr val="bg1">
                      <a:alpha val="60000"/>
                    </a:schemeClr>
                  </a:glow>
                </a:effectLst>
              </a:rPr>
              <a:t>  “We have received, not the spirit of the world, but the Spirit which is of God; that we might know the things that are freely given to us of God…But the natural man </a:t>
            </a:r>
            <a:r>
              <a:rPr lang="en-US" sz="4000" i="1" dirty="0" err="1" smtClean="0">
                <a:effectLst>
                  <a:glow rad="101600">
                    <a:schemeClr val="bg1">
                      <a:alpha val="60000"/>
                    </a:schemeClr>
                  </a:glow>
                </a:effectLst>
              </a:rPr>
              <a:t>receiveth</a:t>
            </a:r>
            <a:r>
              <a:rPr lang="en-US" sz="4000" i="1" dirty="0" smtClean="0">
                <a:effectLst>
                  <a:glow rad="101600">
                    <a:schemeClr val="bg1">
                      <a:alpha val="60000"/>
                    </a:schemeClr>
                  </a:glow>
                </a:effectLst>
              </a:rPr>
              <a:t> not the things of the Spirit of God: for they are foolishness unto him: neither can he know them, because they are spiritually discerned…”</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4285607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date.gci.org/wp-content/uploads/2013/04/holy-spirit-Bible.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524000" y="-43330"/>
            <a:ext cx="6276975" cy="69013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274638"/>
            <a:ext cx="6276975" cy="6354762"/>
          </a:xfrm>
        </p:spPr>
        <p:txBody>
          <a:bodyPr>
            <a:normAutofit fontScale="90000"/>
          </a:bodyPr>
          <a:lstStyle/>
          <a:p>
            <a:r>
              <a:rPr lang="en-US" i="1" dirty="0" smtClean="0">
                <a:effectLst>
                  <a:glow rad="101600">
                    <a:schemeClr val="bg1">
                      <a:alpha val="60000"/>
                    </a:schemeClr>
                  </a:glow>
                </a:effectLst>
              </a:rPr>
              <a:t>Ephesians 1:17-18</a:t>
            </a:r>
            <a:br>
              <a:rPr lang="en-US" i="1" dirty="0" smtClean="0">
                <a:effectLst>
                  <a:glow rad="101600">
                    <a:schemeClr val="bg1">
                      <a:alpha val="60000"/>
                    </a:schemeClr>
                  </a:glow>
                </a:effectLst>
              </a:rPr>
            </a:br>
            <a:r>
              <a:rPr lang="en-US" i="1" dirty="0" smtClean="0">
                <a:effectLst>
                  <a:glow rad="101600">
                    <a:schemeClr val="bg1">
                      <a:alpha val="60000"/>
                    </a:schemeClr>
                  </a:glow>
                </a:effectLst>
              </a:rPr>
              <a:t> “That the God of our Lord Jesus Christ, the Father of glory, may give unto you the spirit of wisdom and revelation in the knowledge of him: The eyes of your </a:t>
            </a:r>
            <a:r>
              <a:rPr lang="en-US" i="1" u="sng" dirty="0" smtClean="0">
                <a:effectLst>
                  <a:glow rad="101600">
                    <a:schemeClr val="bg1">
                      <a:alpha val="60000"/>
                    </a:schemeClr>
                  </a:glow>
                </a:effectLst>
              </a:rPr>
              <a:t>understanding</a:t>
            </a:r>
            <a:r>
              <a:rPr lang="en-US" i="1" dirty="0" smtClean="0">
                <a:effectLst>
                  <a:glow rad="101600">
                    <a:schemeClr val="bg1">
                      <a:alpha val="60000"/>
                    </a:schemeClr>
                  </a:glow>
                </a:effectLst>
              </a:rPr>
              <a:t> being enlightened.” </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17017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Ptr. Daniel White\Desktop\Bible pictures\bibles and book of life\scan0047.jpg"/>
          <p:cNvPicPr>
            <a:picLocks noChangeAspect="1" noChangeArrowheads="1"/>
          </p:cNvPicPr>
          <p:nvPr/>
        </p:nvPicPr>
        <p:blipFill>
          <a:blip r:embed="rId3" cstate="print">
            <a:lum bright="-20000"/>
          </a:blip>
          <a:srcRect/>
          <a:stretch>
            <a:fillRect/>
          </a:stretch>
        </p:blipFill>
        <p:spPr bwMode="auto">
          <a:xfrm>
            <a:off x="1" y="0"/>
            <a:ext cx="4737492" cy="6858000"/>
          </a:xfrm>
          <a:prstGeom prst="rect">
            <a:avLst/>
          </a:prstGeom>
          <a:ln>
            <a:noFill/>
          </a:ln>
          <a:effectLst>
            <a:softEdge rad="112500"/>
          </a:effectLst>
        </p:spPr>
      </p:pic>
      <p:pic>
        <p:nvPicPr>
          <p:cNvPr id="11267" name="Picture 3" descr="C:\Users\Ptr. Daniel White\Desktop\Bible pictures\bibles and book of life\scan0046.jpg"/>
          <p:cNvPicPr>
            <a:picLocks noChangeAspect="1" noChangeArrowheads="1"/>
          </p:cNvPicPr>
          <p:nvPr/>
        </p:nvPicPr>
        <p:blipFill>
          <a:blip r:embed="rId4" cstate="print">
            <a:lum bright="-30000"/>
          </a:blip>
          <a:srcRect/>
          <a:stretch>
            <a:fillRect/>
          </a:stretch>
        </p:blipFill>
        <p:spPr bwMode="auto">
          <a:xfrm>
            <a:off x="4460875" y="0"/>
            <a:ext cx="4683125" cy="6858001"/>
          </a:xfrm>
          <a:prstGeom prst="rect">
            <a:avLst/>
          </a:prstGeom>
          <a:ln>
            <a:noFill/>
          </a:ln>
          <a:effectLst>
            <a:softEdge rad="112500"/>
          </a:effectLst>
        </p:spPr>
      </p:pic>
      <p:sp>
        <p:nvSpPr>
          <p:cNvPr id="2" name="Title 1"/>
          <p:cNvSpPr>
            <a:spLocks noGrp="1"/>
          </p:cNvSpPr>
          <p:nvPr>
            <p:ph type="title"/>
          </p:nvPr>
        </p:nvSpPr>
        <p:spPr/>
        <p:txBody>
          <a:bodyPr>
            <a:normAutofit/>
          </a:bodyPr>
          <a:lstStyle/>
          <a:p>
            <a:r>
              <a:rPr lang="en-US" sz="5400" b="1" i="1" dirty="0" smtClean="0">
                <a:effectLst>
                  <a:glow rad="139700">
                    <a:schemeClr val="bg1">
                      <a:alpha val="40000"/>
                    </a:schemeClr>
                  </a:glow>
                </a:effectLst>
              </a:rPr>
              <a:t>4. The Spirit of Counsel</a:t>
            </a:r>
            <a:endParaRPr lang="en-US" sz="5400" b="1" i="1" dirty="0">
              <a:effectLst>
                <a:glow rad="139700">
                  <a:schemeClr val="bg1">
                    <a:alpha val="40000"/>
                  </a:schemeClr>
                </a:glow>
              </a:effectLst>
            </a:endParaRPr>
          </a:p>
        </p:txBody>
      </p:sp>
      <p:sp>
        <p:nvSpPr>
          <p:cNvPr id="4" name="Content Placeholder 3"/>
          <p:cNvSpPr>
            <a:spLocks noGrp="1"/>
          </p:cNvSpPr>
          <p:nvPr>
            <p:ph idx="1"/>
          </p:nvPr>
        </p:nvSpPr>
        <p:spPr>
          <a:xfrm>
            <a:off x="457200" y="2133600"/>
            <a:ext cx="8229600" cy="4267200"/>
          </a:xfrm>
        </p:spPr>
        <p:txBody>
          <a:bodyPr>
            <a:normAutofit/>
          </a:bodyPr>
          <a:lstStyle/>
          <a:p>
            <a:pPr algn="ctr">
              <a:buNone/>
            </a:pPr>
            <a:r>
              <a:rPr lang="en-US" sz="4000" b="1" i="1" dirty="0" smtClean="0">
                <a:effectLst>
                  <a:glow rad="101600">
                    <a:schemeClr val="bg1">
                      <a:alpha val="40000"/>
                    </a:schemeClr>
                  </a:glow>
                </a:effectLst>
              </a:rPr>
              <a:t>   “For God hath revealed them unto us by His Spirit: for the Spirit </a:t>
            </a:r>
            <a:r>
              <a:rPr lang="en-US" sz="4000" b="1" i="1" dirty="0" err="1" smtClean="0">
                <a:effectLst>
                  <a:glow rad="101600">
                    <a:schemeClr val="bg1">
                      <a:alpha val="40000"/>
                    </a:schemeClr>
                  </a:glow>
                </a:effectLst>
              </a:rPr>
              <a:t>searcheth</a:t>
            </a:r>
            <a:r>
              <a:rPr lang="en-US" sz="4000" b="1" i="1" dirty="0" smtClean="0">
                <a:effectLst>
                  <a:glow rad="101600">
                    <a:schemeClr val="bg1">
                      <a:alpha val="40000"/>
                    </a:schemeClr>
                  </a:glow>
                </a:effectLst>
              </a:rPr>
              <a:t> all things, yea, the deep things of God…the things of God </a:t>
            </a:r>
            <a:r>
              <a:rPr lang="en-US" sz="4000" b="1" i="1" dirty="0" err="1" smtClean="0">
                <a:effectLst>
                  <a:glow rad="101600">
                    <a:schemeClr val="bg1">
                      <a:alpha val="40000"/>
                    </a:schemeClr>
                  </a:glow>
                </a:effectLst>
              </a:rPr>
              <a:t>knoweth</a:t>
            </a:r>
            <a:r>
              <a:rPr lang="en-US" sz="4000" b="1" i="1" dirty="0" smtClean="0">
                <a:effectLst>
                  <a:glow rad="101600">
                    <a:schemeClr val="bg1">
                      <a:alpha val="40000"/>
                    </a:schemeClr>
                  </a:glow>
                </a:effectLst>
              </a:rPr>
              <a:t> no man, but the</a:t>
            </a:r>
          </a:p>
          <a:p>
            <a:pPr algn="ctr">
              <a:buNone/>
            </a:pPr>
            <a:r>
              <a:rPr lang="en-US" sz="4000" b="1" i="1" dirty="0" smtClean="0">
                <a:effectLst>
                  <a:glow rad="101600">
                    <a:schemeClr val="bg1">
                      <a:alpha val="40000"/>
                    </a:schemeClr>
                  </a:glow>
                </a:effectLst>
              </a:rPr>
              <a:t> Spirit of God…”</a:t>
            </a:r>
            <a:endParaRPr lang="en-US" sz="4000" b="1" i="1" dirty="0">
              <a:effectLst>
                <a:glow rad="101600">
                  <a:schemeClr val="bg1">
                    <a:alpha val="40000"/>
                  </a:schemeClr>
                </a:glow>
              </a:effectLst>
            </a:endParaRPr>
          </a:p>
        </p:txBody>
      </p:sp>
    </p:spTree>
    <p:extLst>
      <p:ext uri="{BB962C8B-B14F-4D97-AF65-F5344CB8AC3E}">
        <p14:creationId xmlns:p14="http://schemas.microsoft.com/office/powerpoint/2010/main" val="227796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Prophecy pictures\prophecy pictures\Seven golden candle sticks.jpg"/>
          <p:cNvPicPr>
            <a:picLocks noChangeAspect="1" noChangeArrowheads="1"/>
          </p:cNvPicPr>
          <p:nvPr/>
        </p:nvPicPr>
        <p:blipFill>
          <a:blip r:embed="rId2" cstate="print">
            <a:lum bright="-10000"/>
          </a:blip>
          <a:srcRect/>
          <a:stretch>
            <a:fillRect/>
          </a:stretch>
        </p:blipFill>
        <p:spPr bwMode="auto">
          <a:xfrm>
            <a:off x="1411480" y="21364"/>
            <a:ext cx="6629400" cy="6858000"/>
          </a:xfrm>
          <a:prstGeom prst="rect">
            <a:avLst/>
          </a:prstGeom>
          <a:noFill/>
        </p:spPr>
      </p:pic>
    </p:spTree>
    <p:extLst>
      <p:ext uri="{BB962C8B-B14F-4D97-AF65-F5344CB8AC3E}">
        <p14:creationId xmlns:p14="http://schemas.microsoft.com/office/powerpoint/2010/main" val="2156524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2209800"/>
          </a:xfrm>
        </p:spPr>
        <p:txBody>
          <a:bodyPr>
            <a:normAutofit fontScale="90000"/>
          </a:bodyPr>
          <a:lstStyle/>
          <a:p>
            <a:r>
              <a:rPr lang="en-US" i="1" dirty="0" smtClean="0"/>
              <a:t> Isiah 40:13</a:t>
            </a:r>
            <a:br>
              <a:rPr lang="en-US" i="1" dirty="0" smtClean="0"/>
            </a:br>
            <a:r>
              <a:rPr lang="en-US" i="1" dirty="0" smtClean="0"/>
              <a:t> “Who hath directed the Spirit of the LORD, or being his counsellor hath taught him?” </a:t>
            </a:r>
            <a:endParaRPr lang="en-US" i="1" dirty="0"/>
          </a:p>
        </p:txBody>
      </p:sp>
      <p:pic>
        <p:nvPicPr>
          <p:cNvPr id="4098" name="Picture 2" descr="http://www.godisreal.today/wp-content/uploads/2013/09/what-is-the-holy-spiri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62200"/>
            <a:ext cx="70485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9093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effectLst>
                  <a:glow rad="101600">
                    <a:schemeClr val="bg1">
                      <a:alpha val="60000"/>
                    </a:schemeClr>
                  </a:glow>
                </a:effectLst>
              </a:rPr>
              <a:t>5. The Spirit of Might</a:t>
            </a:r>
            <a:endParaRPr lang="en-US" b="1" i="1" dirty="0">
              <a:effectLst>
                <a:glow rad="101600">
                  <a:schemeClr val="bg1">
                    <a:alpha val="60000"/>
                  </a:schemeClr>
                </a:glow>
              </a:effectLst>
            </a:endParaRPr>
          </a:p>
        </p:txBody>
      </p:sp>
      <p:sp>
        <p:nvSpPr>
          <p:cNvPr id="5" name="Content Placeholder 4"/>
          <p:cNvSpPr>
            <a:spLocks noGrp="1"/>
          </p:cNvSpPr>
          <p:nvPr>
            <p:ph idx="1"/>
          </p:nvPr>
        </p:nvSpPr>
        <p:spPr>
          <a:xfrm>
            <a:off x="0" y="1524000"/>
            <a:ext cx="9067800" cy="5105400"/>
          </a:xfrm>
        </p:spPr>
        <p:txBody>
          <a:bodyPr>
            <a:normAutofit/>
          </a:bodyPr>
          <a:lstStyle/>
          <a:p>
            <a:pPr algn="ctr">
              <a:buNone/>
            </a:pPr>
            <a:r>
              <a:rPr lang="en-US" sz="3600" b="1" i="1" dirty="0" smtClean="0">
                <a:effectLst>
                  <a:glow rad="101600">
                    <a:schemeClr val="bg1">
                      <a:alpha val="60000"/>
                    </a:schemeClr>
                  </a:glow>
                </a:effectLst>
              </a:rPr>
              <a:t>“That he would grant you, according to the riches of his glory, to be strengthened with might by his Spirit in the inner man.”</a:t>
            </a:r>
            <a:endParaRPr lang="en-US" sz="3600" b="1" i="1" dirty="0">
              <a:effectLst>
                <a:glow rad="101600">
                  <a:schemeClr val="bg1">
                    <a:alpha val="60000"/>
                  </a:schemeClr>
                </a:glow>
              </a:effectLst>
            </a:endParaRPr>
          </a:p>
        </p:txBody>
      </p:sp>
      <p:pic>
        <p:nvPicPr>
          <p:cNvPr id="5122" name="Picture 2" descr="http://www.theencouragingword.org/Websites/tew2012/Images/monthlyoffers/empowered_by_the_holy_spiri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8643932"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986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s and book of life\scan0037.jpg"/>
          <p:cNvPicPr>
            <a:picLocks noChangeAspect="1" noChangeArrowheads="1"/>
          </p:cNvPicPr>
          <p:nvPr/>
        </p:nvPicPr>
        <p:blipFill>
          <a:blip r:embed="rId2" cstate="print">
            <a:lum bright="-30000"/>
          </a:blip>
          <a:srcRect/>
          <a:stretch>
            <a:fillRect/>
          </a:stretch>
        </p:blipFill>
        <p:spPr bwMode="auto">
          <a:xfrm>
            <a:off x="-22077" y="32759"/>
            <a:ext cx="5334000" cy="6858000"/>
          </a:xfrm>
          <a:prstGeom prst="rect">
            <a:avLst/>
          </a:prstGeom>
          <a:noFill/>
        </p:spPr>
      </p:pic>
      <p:sp>
        <p:nvSpPr>
          <p:cNvPr id="3" name="Title 2"/>
          <p:cNvSpPr>
            <a:spLocks noGrp="1"/>
          </p:cNvSpPr>
          <p:nvPr>
            <p:ph type="title"/>
          </p:nvPr>
        </p:nvSpPr>
        <p:spPr>
          <a:xfrm>
            <a:off x="5410200" y="274638"/>
            <a:ext cx="3581400" cy="6278562"/>
          </a:xfrm>
        </p:spPr>
        <p:txBody>
          <a:bodyPr>
            <a:normAutofit fontScale="90000"/>
          </a:bodyPr>
          <a:lstStyle/>
          <a:p>
            <a:r>
              <a:rPr lang="en-US" i="1" dirty="0" smtClean="0"/>
              <a:t> II Cor. 5:17 “Therefore if any man be in Christ, he is a new creature: old things are passed away; behold, all things are become new.”</a:t>
            </a:r>
            <a:endParaRPr lang="en-US" i="1" dirty="0"/>
          </a:p>
        </p:txBody>
      </p:sp>
    </p:spTree>
    <p:extLst>
      <p:ext uri="{BB962C8B-B14F-4D97-AF65-F5344CB8AC3E}">
        <p14:creationId xmlns:p14="http://schemas.microsoft.com/office/powerpoint/2010/main" val="7611352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ible pictures\bibles and book of life\scan0032 (2).jpg"/>
          <p:cNvPicPr>
            <a:picLocks noChangeAspect="1" noChangeArrowheads="1"/>
          </p:cNvPicPr>
          <p:nvPr/>
        </p:nvPicPr>
        <p:blipFill>
          <a:blip r:embed="rId3" cstate="print">
            <a:lum bright="-20000"/>
          </a:blip>
          <a:srcRect/>
          <a:stretch>
            <a:fillRect/>
          </a:stretch>
        </p:blipFill>
        <p:spPr bwMode="auto">
          <a:xfrm>
            <a:off x="1752600" y="0"/>
            <a:ext cx="5943600" cy="6942193"/>
          </a:xfrm>
          <a:prstGeom prst="rect">
            <a:avLst/>
          </a:prstGeom>
          <a:noFill/>
        </p:spPr>
      </p:pic>
      <p:sp>
        <p:nvSpPr>
          <p:cNvPr id="2" name="Title 1"/>
          <p:cNvSpPr>
            <a:spLocks noGrp="1"/>
          </p:cNvSpPr>
          <p:nvPr>
            <p:ph type="title"/>
          </p:nvPr>
        </p:nvSpPr>
        <p:spPr>
          <a:xfrm>
            <a:off x="685800" y="274638"/>
            <a:ext cx="8001000" cy="1143000"/>
          </a:xfrm>
        </p:spPr>
        <p:txBody>
          <a:bodyPr>
            <a:normAutofit/>
          </a:bodyPr>
          <a:lstStyle/>
          <a:p>
            <a:r>
              <a:rPr lang="en-US" sz="4200" b="1" i="1" dirty="0" smtClean="0">
                <a:effectLst>
                  <a:glow rad="101600">
                    <a:schemeClr val="bg1">
                      <a:alpha val="60000"/>
                    </a:schemeClr>
                  </a:glow>
                </a:effectLst>
              </a:rPr>
              <a:t>6. The Spirit of Knowledge</a:t>
            </a:r>
            <a:endParaRPr lang="en-US" sz="4200" b="1" i="1" dirty="0">
              <a:effectLst>
                <a:glow rad="101600">
                  <a:schemeClr val="bg1">
                    <a:alpha val="60000"/>
                  </a:schemeClr>
                </a:glow>
              </a:effectLst>
            </a:endParaRPr>
          </a:p>
        </p:txBody>
      </p:sp>
      <p:sp>
        <p:nvSpPr>
          <p:cNvPr id="5" name="Content Placeholder 4"/>
          <p:cNvSpPr>
            <a:spLocks noGrp="1"/>
          </p:cNvSpPr>
          <p:nvPr>
            <p:ph idx="1"/>
          </p:nvPr>
        </p:nvSpPr>
        <p:spPr>
          <a:xfrm>
            <a:off x="1752600" y="3962400"/>
            <a:ext cx="5867400" cy="2895600"/>
          </a:xfrm>
        </p:spPr>
        <p:txBody>
          <a:bodyPr>
            <a:normAutofit/>
          </a:bodyPr>
          <a:lstStyle/>
          <a:p>
            <a:pPr algn="ctr">
              <a:buNone/>
            </a:pPr>
            <a:r>
              <a:rPr lang="en-US" sz="4000" b="1" i="1" dirty="0" smtClean="0">
                <a:effectLst>
                  <a:glow rad="139700">
                    <a:schemeClr val="bg1">
                      <a:alpha val="40000"/>
                    </a:schemeClr>
                  </a:glow>
                </a:effectLst>
              </a:rPr>
              <a:t> “For to one is given by the Spirit…the word of knowledge…”</a:t>
            </a:r>
            <a:endParaRPr lang="en-US" sz="4000" b="1" i="1" dirty="0">
              <a:effectLst>
                <a:glow rad="139700">
                  <a:schemeClr val="bg1">
                    <a:alpha val="40000"/>
                  </a:schemeClr>
                </a:glow>
              </a:effectLst>
            </a:endParaRPr>
          </a:p>
        </p:txBody>
      </p:sp>
    </p:spTree>
    <p:extLst>
      <p:ext uri="{BB962C8B-B14F-4D97-AF65-F5344CB8AC3E}">
        <p14:creationId xmlns:p14="http://schemas.microsoft.com/office/powerpoint/2010/main" val="2903674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6894195"/>
          </a:xfrm>
          <a:prstGeom prst="rect">
            <a:avLst/>
          </a:prstGeom>
        </p:spPr>
        <p:txBody>
          <a:bodyPr wrap="square">
            <a:spAutoFit/>
          </a:bodyPr>
          <a:lstStyle/>
          <a:p>
            <a:pPr algn="ctr"/>
            <a:r>
              <a:rPr lang="en-US" sz="3400" i="1" dirty="0" smtClean="0"/>
              <a:t>I Corinthians 2:10-13</a:t>
            </a:r>
          </a:p>
          <a:p>
            <a:pPr algn="ctr"/>
            <a:r>
              <a:rPr lang="en-US" sz="3400" i="1" dirty="0" smtClean="0"/>
              <a:t>“But God hath revealed them unto us by his Spirit: for the Spirit </a:t>
            </a:r>
            <a:r>
              <a:rPr lang="en-US" sz="3400" i="1" dirty="0" err="1" smtClean="0"/>
              <a:t>searcheth</a:t>
            </a:r>
            <a:r>
              <a:rPr lang="en-US" sz="3400" i="1" dirty="0" smtClean="0"/>
              <a:t> all things, yea, the deep things of God. For what man knoweth the things of a man, save the spirit of man which is in him? even so the things of God knoweth no man, but the Spirit of God. Now we have received, not the spirit of the world, but the spirit which is of God; that we might know the things that are freely given to us of God. Which things also we speak, not in the words which man's wisdom </a:t>
            </a:r>
            <a:r>
              <a:rPr lang="en-US" sz="3400" i="1" dirty="0" err="1" smtClean="0"/>
              <a:t>teacheth</a:t>
            </a:r>
            <a:r>
              <a:rPr lang="en-US" sz="3400" i="1" dirty="0" smtClean="0"/>
              <a:t>, but which the Holy Ghost </a:t>
            </a:r>
            <a:r>
              <a:rPr lang="en-US" sz="3400" i="1" dirty="0" err="1" smtClean="0"/>
              <a:t>teacheth</a:t>
            </a:r>
            <a:r>
              <a:rPr lang="en-US" sz="3400" i="1" dirty="0" smtClean="0"/>
              <a:t>; comparing spiritual things with spiritual.”</a:t>
            </a:r>
            <a:endParaRPr lang="en-US" sz="3400" i="1" dirty="0"/>
          </a:p>
        </p:txBody>
      </p:sp>
    </p:spTree>
    <p:extLst>
      <p:ext uri="{BB962C8B-B14F-4D97-AF65-F5344CB8AC3E}">
        <p14:creationId xmlns:p14="http://schemas.microsoft.com/office/powerpoint/2010/main" val="3406453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5486400" cy="1981200"/>
          </a:xfrm>
        </p:spPr>
        <p:txBody>
          <a:bodyPr>
            <a:normAutofit/>
          </a:bodyPr>
          <a:lstStyle/>
          <a:p>
            <a:r>
              <a:rPr lang="en-US" b="1" i="1" dirty="0" smtClean="0">
                <a:effectLst>
                  <a:glow rad="101600">
                    <a:schemeClr val="bg1">
                      <a:alpha val="60000"/>
                    </a:schemeClr>
                  </a:glow>
                </a:effectLst>
              </a:rPr>
              <a:t>7. The Spirit of the Fear of the Lord</a:t>
            </a:r>
            <a:endParaRPr lang="en-US" b="1" i="1" dirty="0">
              <a:effectLst>
                <a:glow rad="101600">
                  <a:schemeClr val="bg1">
                    <a:alpha val="60000"/>
                  </a:schemeClr>
                </a:glow>
              </a:effectLst>
            </a:endParaRPr>
          </a:p>
        </p:txBody>
      </p:sp>
      <p:pic>
        <p:nvPicPr>
          <p:cNvPr id="6148" name="Picture 4" descr="http://reallyrobins.files.wordpress.com/2008/05/fear-of-the-lo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019300"/>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400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14400"/>
          </a:xfrm>
        </p:spPr>
        <p:txBody>
          <a:bodyPr>
            <a:normAutofit/>
          </a:bodyPr>
          <a:lstStyle/>
          <a:p>
            <a:r>
              <a:rPr lang="en-US" dirty="0" smtClean="0">
                <a:solidFill>
                  <a:srgbClr val="FFFF00"/>
                </a:solidFill>
              </a:rPr>
              <a:t>Proverbs and the </a:t>
            </a:r>
            <a:r>
              <a:rPr lang="en-US" i="1" dirty="0" smtClean="0">
                <a:solidFill>
                  <a:srgbClr val="FFFF00"/>
                </a:solidFill>
              </a:rPr>
              <a:t>“Fear of the Lord”</a:t>
            </a:r>
            <a:endParaRPr lang="en-US" i="1" dirty="0">
              <a:solidFill>
                <a:srgbClr val="FFFF00"/>
              </a:solidFill>
            </a:endParaRPr>
          </a:p>
        </p:txBody>
      </p:sp>
      <p:sp>
        <p:nvSpPr>
          <p:cNvPr id="4" name="Content Placeholder 3"/>
          <p:cNvSpPr>
            <a:spLocks noGrp="1"/>
          </p:cNvSpPr>
          <p:nvPr>
            <p:ph idx="1"/>
          </p:nvPr>
        </p:nvSpPr>
        <p:spPr>
          <a:xfrm>
            <a:off x="0" y="990600"/>
            <a:ext cx="9144000" cy="5867400"/>
          </a:xfrm>
        </p:spPr>
        <p:txBody>
          <a:bodyPr/>
          <a:lstStyle/>
          <a:p>
            <a:r>
              <a:rPr lang="en-US" i="1" dirty="0" smtClean="0"/>
              <a:t>The fear of the LORD is the beginning of knowledge.</a:t>
            </a:r>
          </a:p>
          <a:p>
            <a:r>
              <a:rPr lang="en-US" i="1" dirty="0" smtClean="0"/>
              <a:t>Then shalt thou understand the fear of the LORD, and find the knowledge of God.</a:t>
            </a:r>
          </a:p>
          <a:p>
            <a:r>
              <a:rPr lang="en-US" i="1" dirty="0" smtClean="0"/>
              <a:t>The fear of the LORD is to hate evil: pride, and </a:t>
            </a:r>
            <a:r>
              <a:rPr lang="en-US" i="1" dirty="0" err="1" smtClean="0"/>
              <a:t>arrogancy</a:t>
            </a:r>
            <a:r>
              <a:rPr lang="en-US" i="1" dirty="0" smtClean="0"/>
              <a:t>, and the evil way, and the </a:t>
            </a:r>
            <a:r>
              <a:rPr lang="en-US" i="1" dirty="0" err="1" smtClean="0"/>
              <a:t>froward</a:t>
            </a:r>
            <a:r>
              <a:rPr lang="en-US" i="1" dirty="0" smtClean="0"/>
              <a:t> mouth, do I hate.</a:t>
            </a:r>
          </a:p>
          <a:p>
            <a:r>
              <a:rPr lang="en-US" i="1" dirty="0" smtClean="0"/>
              <a:t>The fear of the LORD </a:t>
            </a:r>
            <a:r>
              <a:rPr lang="en-US" i="1" dirty="0" err="1" smtClean="0"/>
              <a:t>prolongeth</a:t>
            </a:r>
            <a:r>
              <a:rPr lang="en-US" i="1" dirty="0" smtClean="0"/>
              <a:t> days: but the years of the wicked shall be shortened.</a:t>
            </a:r>
          </a:p>
          <a:p>
            <a:r>
              <a:rPr lang="en-US" i="1" dirty="0" smtClean="0"/>
              <a:t>In the fear of the LORD is strong confidence: and his children shall have a place of refuge.</a:t>
            </a:r>
          </a:p>
          <a:p>
            <a:endParaRPr lang="en-US" dirty="0"/>
          </a:p>
        </p:txBody>
      </p:sp>
    </p:spTree>
    <p:extLst>
      <p:ext uri="{BB962C8B-B14F-4D97-AF65-F5344CB8AC3E}">
        <p14:creationId xmlns:p14="http://schemas.microsoft.com/office/powerpoint/2010/main" val="98315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4895"/>
            <a:ext cx="8991600" cy="6858000"/>
          </a:xfrm>
        </p:spPr>
        <p:txBody>
          <a:bodyPr>
            <a:normAutofit lnSpcReduction="10000"/>
          </a:bodyPr>
          <a:lstStyle/>
          <a:p>
            <a:r>
              <a:rPr lang="en-US" i="1" dirty="0" smtClean="0"/>
              <a:t>The fear of the LORD is a fountain of life, to depart from the snares of death.</a:t>
            </a:r>
          </a:p>
          <a:p>
            <a:r>
              <a:rPr lang="en-US" i="1" dirty="0" smtClean="0"/>
              <a:t> Better is little with the fear of the LORD than great treasure and trouble therewith.</a:t>
            </a:r>
          </a:p>
          <a:p>
            <a:r>
              <a:rPr lang="en-US" i="1" dirty="0" smtClean="0"/>
              <a:t>The fear of the LORD is the instruction of wisdom; and before </a:t>
            </a:r>
            <a:r>
              <a:rPr lang="en-US" i="1" dirty="0" err="1" smtClean="0"/>
              <a:t>honour</a:t>
            </a:r>
            <a:r>
              <a:rPr lang="en-US" i="1" dirty="0" smtClean="0"/>
              <a:t> is humility.</a:t>
            </a:r>
          </a:p>
          <a:p>
            <a:r>
              <a:rPr lang="en-US" i="1" dirty="0"/>
              <a:t>B</a:t>
            </a:r>
            <a:r>
              <a:rPr lang="en-US" i="1" dirty="0" smtClean="0"/>
              <a:t>y the fear of the LORD men depart from evil.</a:t>
            </a:r>
          </a:p>
          <a:p>
            <a:r>
              <a:rPr lang="en-US" i="1" dirty="0" smtClean="0"/>
              <a:t>The fear of the LORD </a:t>
            </a:r>
            <a:r>
              <a:rPr lang="en-US" i="1" dirty="0" err="1" smtClean="0"/>
              <a:t>tendeth</a:t>
            </a:r>
            <a:r>
              <a:rPr lang="en-US" i="1" dirty="0" smtClean="0"/>
              <a:t> to life: and he that hath it shall abide satisfied; he shall not be visited with evil.</a:t>
            </a:r>
          </a:p>
          <a:p>
            <a:r>
              <a:rPr lang="en-US" i="1" dirty="0" smtClean="0"/>
              <a:t> By humility and the fear of the LORD are riches, and </a:t>
            </a:r>
            <a:r>
              <a:rPr lang="en-US" i="1" dirty="0" err="1" smtClean="0"/>
              <a:t>honour</a:t>
            </a:r>
            <a:r>
              <a:rPr lang="en-US" i="1" dirty="0" smtClean="0"/>
              <a:t>, and life. </a:t>
            </a:r>
          </a:p>
          <a:p>
            <a:r>
              <a:rPr lang="en-US" i="1" dirty="0" smtClean="0"/>
              <a:t>Let not thine heart envy sinners: but be thou in the fear of the LORD all the day long.</a:t>
            </a:r>
            <a:endParaRPr lang="en-US" i="1" dirty="0"/>
          </a:p>
        </p:txBody>
      </p:sp>
    </p:spTree>
    <p:extLst>
      <p:ext uri="{BB962C8B-B14F-4D97-AF65-F5344CB8AC3E}">
        <p14:creationId xmlns:p14="http://schemas.microsoft.com/office/powerpoint/2010/main" val="17344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Jesus\09 Last Supper\Jes w Dis Last supper 1005-133.jpg"/>
          <p:cNvPicPr>
            <a:picLocks noChangeAspect="1" noChangeArrowheads="1"/>
          </p:cNvPicPr>
          <p:nvPr/>
        </p:nvPicPr>
        <p:blipFill>
          <a:blip r:embed="rId3" cstate="print"/>
          <a:srcRect/>
          <a:stretch>
            <a:fillRect/>
          </a:stretch>
        </p:blipFill>
        <p:spPr bwMode="auto">
          <a:xfrm>
            <a:off x="4114800" y="0"/>
            <a:ext cx="5029200" cy="6858000"/>
          </a:xfrm>
          <a:prstGeom prst="rect">
            <a:avLst/>
          </a:prstGeom>
          <a:noFill/>
        </p:spPr>
      </p:pic>
      <p:sp>
        <p:nvSpPr>
          <p:cNvPr id="3" name="Title 2"/>
          <p:cNvSpPr>
            <a:spLocks noGrp="1"/>
          </p:cNvSpPr>
          <p:nvPr>
            <p:ph type="title"/>
          </p:nvPr>
        </p:nvSpPr>
        <p:spPr>
          <a:xfrm>
            <a:off x="0" y="0"/>
            <a:ext cx="4038600" cy="6858000"/>
          </a:xfrm>
        </p:spPr>
        <p:txBody>
          <a:bodyPr>
            <a:normAutofit/>
          </a:bodyPr>
          <a:lstStyle/>
          <a:p>
            <a:r>
              <a:rPr lang="en-US" sz="4800" i="1" dirty="0" smtClean="0">
                <a:solidFill>
                  <a:srgbClr val="FFFF00"/>
                </a:solidFill>
              </a:rPr>
              <a:t>The teachings of Jesus concerning the sevenfold ministry of the Holy Spirit</a:t>
            </a:r>
            <a:br>
              <a:rPr lang="en-US" sz="4800" i="1" dirty="0" smtClean="0">
                <a:solidFill>
                  <a:srgbClr val="FFFF00"/>
                </a:solidFill>
              </a:rPr>
            </a:br>
            <a:r>
              <a:rPr lang="en-US" dirty="0" smtClean="0"/>
              <a:t/>
            </a:r>
            <a:br>
              <a:rPr lang="en-US" dirty="0" smtClean="0"/>
            </a:br>
            <a:r>
              <a:rPr lang="en-US" i="1" dirty="0" smtClean="0">
                <a:solidFill>
                  <a:srgbClr val="FFFF00"/>
                </a:solidFill>
              </a:rPr>
              <a:t>(John 14:16-27)</a:t>
            </a:r>
            <a:endParaRPr lang="en-US" i="1" dirty="0">
              <a:solidFill>
                <a:srgbClr val="FFFF00"/>
              </a:solidFill>
            </a:endParaRPr>
          </a:p>
        </p:txBody>
      </p:sp>
    </p:spTree>
    <p:extLst>
      <p:ext uri="{BB962C8B-B14F-4D97-AF65-F5344CB8AC3E}">
        <p14:creationId xmlns:p14="http://schemas.microsoft.com/office/powerpoint/2010/main" val="3037990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1. The Comforter</a:t>
            </a:r>
            <a:br>
              <a:rPr lang="en-US" b="1" i="1" dirty="0" smtClean="0"/>
            </a:br>
            <a:r>
              <a:rPr lang="en-US" sz="4000" b="1" i="1" dirty="0" smtClean="0"/>
              <a:t>Verse 16</a:t>
            </a:r>
            <a:endParaRPr lang="en-US" sz="4000" b="1" i="1" dirty="0"/>
          </a:p>
        </p:txBody>
      </p:sp>
      <p:pic>
        <p:nvPicPr>
          <p:cNvPr id="4" name="Picture 2" descr="C:\Users\Ptr. Daniel White\Desktop\Bible pictures\bibles and book of life\prayer.jpg"/>
          <p:cNvPicPr>
            <a:picLocks noGrp="1" noChangeAspect="1" noChangeArrowheads="1"/>
          </p:cNvPicPr>
          <p:nvPr>
            <p:ph idx="4294967295"/>
          </p:nvPr>
        </p:nvPicPr>
        <p:blipFill>
          <a:blip r:embed="rId3" cstate="print"/>
          <a:srcRect l="2496" t="4134" r="3912" b="11620"/>
          <a:stretch>
            <a:fillRect/>
          </a:stretch>
        </p:blipFill>
        <p:spPr bwMode="auto">
          <a:xfrm>
            <a:off x="1600200" y="1828800"/>
            <a:ext cx="6010275" cy="4648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7541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odsoutreachministryint.org/ScrollsHeavenRevelationS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54">
            <a:off x="4495800" y="220055"/>
            <a:ext cx="4322869" cy="30537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399" y="3505200"/>
            <a:ext cx="8132869" cy="2554545"/>
          </a:xfrm>
          <a:prstGeom prst="rect">
            <a:avLst/>
          </a:prstGeom>
        </p:spPr>
        <p:txBody>
          <a:bodyPr wrap="square">
            <a:spAutoFit/>
          </a:bodyPr>
          <a:lstStyle/>
          <a:p>
            <a:pPr algn="ctr"/>
            <a:r>
              <a:rPr lang="en-US" sz="3200" i="1" dirty="0" smtClean="0"/>
              <a:t>“What </a:t>
            </a:r>
            <a:r>
              <a:rPr lang="en-US" sz="3200" i="1" dirty="0"/>
              <a:t>thou </a:t>
            </a:r>
            <a:r>
              <a:rPr lang="en-US" sz="3200" i="1" dirty="0" err="1"/>
              <a:t>seest</a:t>
            </a:r>
            <a:r>
              <a:rPr lang="en-US" sz="3200" i="1" dirty="0"/>
              <a:t>, write in a book, and send it unto the seven churches which are in Asia; unto Ephesus, and unto Smyrna, and unto </a:t>
            </a:r>
            <a:r>
              <a:rPr lang="en-US" sz="3200" i="1" dirty="0" err="1"/>
              <a:t>Pergamos</a:t>
            </a:r>
            <a:r>
              <a:rPr lang="en-US" sz="3200" i="1" dirty="0"/>
              <a:t>, and unto Thyatira, and unto Sardis, and unto Philadelphia, and unto Laodicea</a:t>
            </a:r>
            <a:r>
              <a:rPr lang="en-US" sz="3200" i="1" dirty="0" smtClean="0"/>
              <a:t>.”</a:t>
            </a:r>
            <a:endParaRPr lang="en-US" sz="3200" i="1" dirty="0"/>
          </a:p>
        </p:txBody>
      </p:sp>
      <p:pic>
        <p:nvPicPr>
          <p:cNvPr id="1028" name="Picture 4" descr="http://media4lifeministries.files.wordpress.com/2012/01/scrollparchgold1_1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5470">
            <a:off x="439036" y="307608"/>
            <a:ext cx="3660156" cy="2878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5466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2. The Spirit of Truth</a:t>
            </a:r>
            <a:br>
              <a:rPr lang="en-US" b="1" i="1" dirty="0" smtClean="0"/>
            </a:br>
            <a:r>
              <a:rPr lang="en-US" sz="4000" b="1" i="1" dirty="0" smtClean="0"/>
              <a:t>Verse 17</a:t>
            </a:r>
            <a:endParaRPr lang="en-US" sz="4000" b="1" i="1" dirty="0"/>
          </a:p>
        </p:txBody>
      </p:sp>
      <p:pic>
        <p:nvPicPr>
          <p:cNvPr id="3074" name="Picture 2" descr="C:\Users\Ptr. Daniel White\Desktop\Bible pictures\bibles and book of life\Bible spirit dove.jpg"/>
          <p:cNvPicPr>
            <a:picLocks noChangeAspect="1" noChangeArrowheads="1"/>
          </p:cNvPicPr>
          <p:nvPr/>
        </p:nvPicPr>
        <p:blipFill>
          <a:blip r:embed="rId3" cstate="print"/>
          <a:srcRect/>
          <a:stretch>
            <a:fillRect/>
          </a:stretch>
        </p:blipFill>
        <p:spPr bwMode="auto">
          <a:xfrm>
            <a:off x="1295400" y="1905000"/>
            <a:ext cx="6400800" cy="4587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583096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Ptr. Daniel White\Desktop\Bible pictures\Internet Pictures\scan0025.jpg"/>
          <p:cNvPicPr>
            <a:picLocks noChangeAspect="1" noChangeArrowheads="1"/>
          </p:cNvPicPr>
          <p:nvPr/>
        </p:nvPicPr>
        <p:blipFill>
          <a:blip r:embed="rId3" cstate="print">
            <a:lum bright="-30000"/>
          </a:blip>
          <a:srcRect/>
          <a:stretch>
            <a:fillRect/>
          </a:stretch>
        </p:blipFill>
        <p:spPr bwMode="auto">
          <a:xfrm>
            <a:off x="789062" y="2438400"/>
            <a:ext cx="3977088" cy="3395765"/>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b="1" i="1" dirty="0" smtClean="0"/>
              <a:t>3. The Personal Presence of Christ</a:t>
            </a:r>
            <a:br>
              <a:rPr lang="en-US" b="1" i="1" dirty="0" smtClean="0"/>
            </a:br>
            <a:r>
              <a:rPr lang="en-US" sz="4000" b="1" i="1" dirty="0" smtClean="0"/>
              <a:t>Verse 18-20</a:t>
            </a:r>
            <a:endParaRPr lang="en-US" sz="4000" b="1" i="1" dirty="0"/>
          </a:p>
        </p:txBody>
      </p:sp>
      <p:sp>
        <p:nvSpPr>
          <p:cNvPr id="6" name="Content Placeholder 5"/>
          <p:cNvSpPr>
            <a:spLocks noGrp="1"/>
          </p:cNvSpPr>
          <p:nvPr>
            <p:ph idx="1"/>
          </p:nvPr>
        </p:nvSpPr>
        <p:spPr>
          <a:xfrm>
            <a:off x="4572000" y="2438400"/>
            <a:ext cx="4419600" cy="2971800"/>
          </a:xfrm>
        </p:spPr>
        <p:txBody>
          <a:bodyPr>
            <a:noAutofit/>
          </a:bodyPr>
          <a:lstStyle/>
          <a:p>
            <a:pPr algn="ctr">
              <a:buNone/>
            </a:pPr>
            <a:r>
              <a:rPr lang="en-US" sz="3600" i="1" dirty="0" smtClean="0">
                <a:solidFill>
                  <a:srgbClr val="FFC000"/>
                </a:solidFill>
              </a:rPr>
              <a:t>“I will not leave you comfortless: I will come to you…ye in me and I in you…”</a:t>
            </a:r>
            <a:endParaRPr lang="en-US" sz="3600" i="1" dirty="0">
              <a:solidFill>
                <a:srgbClr val="FFC000"/>
              </a:solidFill>
            </a:endParaRPr>
          </a:p>
        </p:txBody>
      </p:sp>
      <p:pic>
        <p:nvPicPr>
          <p:cNvPr id="4101" name="Picture 5" descr="C:\Users\Ptr. Daniel White\Desktop\Bible pictures\holy spirit\HolySpirit.jpg"/>
          <p:cNvPicPr>
            <a:picLocks noChangeAspect="1" noChangeArrowheads="1"/>
          </p:cNvPicPr>
          <p:nvPr/>
        </p:nvPicPr>
        <p:blipFill>
          <a:blip r:embed="rId4" cstate="print">
            <a:lum bright="-20000"/>
          </a:blip>
          <a:srcRect/>
          <a:stretch>
            <a:fillRect/>
          </a:stretch>
        </p:blipFill>
        <p:spPr bwMode="auto">
          <a:xfrm>
            <a:off x="1566729" y="2819400"/>
            <a:ext cx="2438400" cy="2237874"/>
          </a:xfrm>
          <a:prstGeom prst="ellipse">
            <a:avLst/>
          </a:prstGeom>
          <a:ln>
            <a:noFill/>
          </a:ln>
          <a:effectLst>
            <a:softEdge rad="112500"/>
          </a:effectLst>
        </p:spPr>
      </p:pic>
    </p:spTree>
    <p:extLst>
      <p:ext uri="{BB962C8B-B14F-4D97-AF65-F5344CB8AC3E}">
        <p14:creationId xmlns:p14="http://schemas.microsoft.com/office/powerpoint/2010/main" val="3128859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fade">
                                      <p:cBhvr>
                                        <p:cTn id="7" dur="1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holy spirit\tj200805092227-1.jpg"/>
          <p:cNvPicPr>
            <a:picLocks noChangeAspect="1" noChangeArrowheads="1"/>
          </p:cNvPicPr>
          <p:nvPr/>
        </p:nvPicPr>
        <p:blipFill>
          <a:blip r:embed="rId3" cstate="print">
            <a:lum bright="-20000"/>
          </a:blip>
          <a:srcRect/>
          <a:stretch>
            <a:fillRect/>
          </a:stretch>
        </p:blipFill>
        <p:spPr bwMode="auto">
          <a:xfrm>
            <a:off x="1752600" y="2590800"/>
            <a:ext cx="5943600" cy="3962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274638"/>
            <a:ext cx="8229600" cy="1706562"/>
          </a:xfrm>
        </p:spPr>
        <p:txBody>
          <a:bodyPr>
            <a:normAutofit fontScale="90000"/>
          </a:bodyPr>
          <a:lstStyle/>
          <a:p>
            <a:r>
              <a:rPr lang="en-US" b="1" i="1" dirty="0" smtClean="0"/>
              <a:t>4. The Manifestation of Christ</a:t>
            </a:r>
            <a:br>
              <a:rPr lang="en-US" b="1" i="1" dirty="0" smtClean="0"/>
            </a:br>
            <a:r>
              <a:rPr lang="en-US" b="1" i="1" dirty="0" smtClean="0"/>
              <a:t> in the Believer</a:t>
            </a:r>
            <a:br>
              <a:rPr lang="en-US" b="1" i="1" dirty="0" smtClean="0"/>
            </a:br>
            <a:r>
              <a:rPr lang="en-US" sz="4000" b="1" i="1" dirty="0" smtClean="0"/>
              <a:t>Verse 21-22</a:t>
            </a:r>
            <a:endParaRPr lang="en-US" sz="4000" b="1" i="1" dirty="0"/>
          </a:p>
        </p:txBody>
      </p:sp>
      <p:sp>
        <p:nvSpPr>
          <p:cNvPr id="4" name="Content Placeholder 3"/>
          <p:cNvSpPr>
            <a:spLocks noGrp="1"/>
          </p:cNvSpPr>
          <p:nvPr>
            <p:ph idx="1"/>
          </p:nvPr>
        </p:nvSpPr>
        <p:spPr>
          <a:xfrm>
            <a:off x="1828800" y="4343400"/>
            <a:ext cx="5715000" cy="1782763"/>
          </a:xfrm>
        </p:spPr>
        <p:txBody>
          <a:bodyPr>
            <a:normAutofit lnSpcReduction="10000"/>
          </a:bodyPr>
          <a:lstStyle/>
          <a:p>
            <a:pPr algn="ctr">
              <a:buNone/>
            </a:pPr>
            <a:r>
              <a:rPr lang="en-US" sz="4000" b="1" i="1" dirty="0" smtClean="0">
                <a:solidFill>
                  <a:schemeClr val="bg1"/>
                </a:solidFill>
                <a:effectLst>
                  <a:glow rad="228600">
                    <a:schemeClr val="accent6">
                      <a:satMod val="175000"/>
                      <a:alpha val="40000"/>
                    </a:schemeClr>
                  </a:glow>
                </a:effectLst>
              </a:rPr>
              <a:t>“I will love him, and will manifest myself to him…”</a:t>
            </a:r>
            <a:endParaRPr lang="en-US" sz="4000" b="1" i="1" dirty="0">
              <a:solidFill>
                <a:schemeClr val="bg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1026216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5. The Abiding Presence of the Trinity</a:t>
            </a:r>
            <a:br>
              <a:rPr lang="en-US" b="1" i="1" dirty="0" smtClean="0"/>
            </a:br>
            <a:r>
              <a:rPr lang="en-US" sz="4000" b="1" i="1" dirty="0" smtClean="0"/>
              <a:t>Verse 23-24</a:t>
            </a:r>
            <a:endParaRPr lang="en-US" sz="4000" b="1" i="1" dirty="0"/>
          </a:p>
        </p:txBody>
      </p:sp>
      <p:sp>
        <p:nvSpPr>
          <p:cNvPr id="7" name="Content Placeholder 6"/>
          <p:cNvSpPr>
            <a:spLocks noGrp="1"/>
          </p:cNvSpPr>
          <p:nvPr>
            <p:ph idx="1"/>
          </p:nvPr>
        </p:nvSpPr>
        <p:spPr>
          <a:xfrm>
            <a:off x="2590800" y="4419600"/>
            <a:ext cx="3505200" cy="2133600"/>
          </a:xfrm>
        </p:spPr>
        <p:txBody>
          <a:bodyPr>
            <a:normAutofit/>
          </a:bodyPr>
          <a:lstStyle/>
          <a:p>
            <a:pPr algn="ctr">
              <a:buNone/>
            </a:pPr>
            <a:r>
              <a:rPr lang="en-US" sz="3600" b="1" i="1" dirty="0" smtClean="0">
                <a:solidFill>
                  <a:srgbClr val="FFC000"/>
                </a:solidFill>
              </a:rPr>
              <a:t>“We will make our abode with him…”</a:t>
            </a:r>
          </a:p>
        </p:txBody>
      </p:sp>
      <p:pic>
        <p:nvPicPr>
          <p:cNvPr id="6146" name="Picture 2" descr="C:\Users\Ptr. Daniel White\Desktop\Bible pictures\Jesus\00 Faces of Jesus\scan0022.jpg"/>
          <p:cNvPicPr>
            <a:picLocks noChangeAspect="1" noChangeArrowheads="1"/>
          </p:cNvPicPr>
          <p:nvPr/>
        </p:nvPicPr>
        <p:blipFill>
          <a:blip r:embed="rId3" cstate="print">
            <a:lum bright="-10000"/>
          </a:blip>
          <a:srcRect/>
          <a:stretch>
            <a:fillRect/>
          </a:stretch>
        </p:blipFill>
        <p:spPr bwMode="auto">
          <a:xfrm>
            <a:off x="685800" y="4038600"/>
            <a:ext cx="2057400" cy="2561670"/>
          </a:xfrm>
          <a:prstGeom prst="rect">
            <a:avLst/>
          </a:prstGeom>
          <a:ln>
            <a:noFill/>
          </a:ln>
          <a:effectLst>
            <a:softEdge rad="112500"/>
          </a:effectLst>
        </p:spPr>
      </p:pic>
      <p:pic>
        <p:nvPicPr>
          <p:cNvPr id="6147" name="Picture 3" descr="C:\Users\Ptr. Daniel White\Desktop\Bible pictures\Jesus\GOD\God 1208OT-9.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2971800" y="1752600"/>
            <a:ext cx="2878138" cy="2187851"/>
          </a:xfrm>
          <a:prstGeom prst="rect">
            <a:avLst/>
          </a:prstGeom>
          <a:ln>
            <a:noFill/>
          </a:ln>
          <a:effectLst>
            <a:softEdge rad="112500"/>
          </a:effectLst>
        </p:spPr>
      </p:pic>
      <p:pic>
        <p:nvPicPr>
          <p:cNvPr id="6148" name="Picture 4" descr="C:\Users\Ptr. Daniel White\Desktop\Bible pictures\holy spirit\holy_spirit1-768162.jpg"/>
          <p:cNvPicPr>
            <a:picLocks noChangeAspect="1" noChangeArrowheads="1"/>
          </p:cNvPicPr>
          <p:nvPr/>
        </p:nvPicPr>
        <p:blipFill>
          <a:blip r:embed="rId5" cstate="print">
            <a:lum bright="-20000"/>
          </a:blip>
          <a:srcRect/>
          <a:stretch>
            <a:fillRect/>
          </a:stretch>
        </p:blipFill>
        <p:spPr bwMode="auto">
          <a:xfrm>
            <a:off x="6019800" y="4114800"/>
            <a:ext cx="2547938" cy="2547938"/>
          </a:xfrm>
          <a:prstGeom prst="rect">
            <a:avLst/>
          </a:prstGeom>
          <a:ln>
            <a:noFill/>
          </a:ln>
          <a:effectLst>
            <a:softEdge rad="112500"/>
          </a:effectLst>
        </p:spPr>
      </p:pic>
    </p:spTree>
    <p:extLst>
      <p:ext uri="{BB962C8B-B14F-4D97-AF65-F5344CB8AC3E}">
        <p14:creationId xmlns:p14="http://schemas.microsoft.com/office/powerpoint/2010/main" val="3627867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strVal val="#ppt_w*0.70"/>
                                          </p:val>
                                        </p:tav>
                                        <p:tav tm="100000">
                                          <p:val>
                                            <p:strVal val="#ppt_w"/>
                                          </p:val>
                                        </p:tav>
                                      </p:tavLst>
                                    </p:anim>
                                    <p:anim calcmode="lin" valueType="num">
                                      <p:cBhvr>
                                        <p:cTn id="8" dur="1000" fill="hold"/>
                                        <p:tgtEl>
                                          <p:spTgt spid="6147"/>
                                        </p:tgtEl>
                                        <p:attrNameLst>
                                          <p:attrName>ppt_h</p:attrName>
                                        </p:attrNameLst>
                                      </p:cBhvr>
                                      <p:tavLst>
                                        <p:tav tm="0">
                                          <p:val>
                                            <p:strVal val="#ppt_h"/>
                                          </p:val>
                                        </p:tav>
                                        <p:tav tm="100000">
                                          <p:val>
                                            <p:strVal val="#ppt_h"/>
                                          </p:val>
                                        </p:tav>
                                      </p:tavLst>
                                    </p:anim>
                                    <p:animEffect transition="in" filter="fade">
                                      <p:cBhvr>
                                        <p:cTn id="9" dur="1000"/>
                                        <p:tgtEl>
                                          <p:spTgt spid="614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 calcmode="lin" valueType="num">
                                      <p:cBhvr>
                                        <p:cTn id="14" dur="1000" fill="hold"/>
                                        <p:tgtEl>
                                          <p:spTgt spid="6146"/>
                                        </p:tgtEl>
                                        <p:attrNameLst>
                                          <p:attrName>ppt_w</p:attrName>
                                        </p:attrNameLst>
                                      </p:cBhvr>
                                      <p:tavLst>
                                        <p:tav tm="0">
                                          <p:val>
                                            <p:strVal val="#ppt_w*0.70"/>
                                          </p:val>
                                        </p:tav>
                                        <p:tav tm="100000">
                                          <p:val>
                                            <p:strVal val="#ppt_w"/>
                                          </p:val>
                                        </p:tav>
                                      </p:tavLst>
                                    </p:anim>
                                    <p:anim calcmode="lin" valueType="num">
                                      <p:cBhvr>
                                        <p:cTn id="15" dur="1000" fill="hold"/>
                                        <p:tgtEl>
                                          <p:spTgt spid="6146"/>
                                        </p:tgtEl>
                                        <p:attrNameLst>
                                          <p:attrName>ppt_h</p:attrName>
                                        </p:attrNameLst>
                                      </p:cBhvr>
                                      <p:tavLst>
                                        <p:tav tm="0">
                                          <p:val>
                                            <p:strVal val="#ppt_h"/>
                                          </p:val>
                                        </p:tav>
                                        <p:tav tm="100000">
                                          <p:val>
                                            <p:strVal val="#ppt_h"/>
                                          </p:val>
                                        </p:tav>
                                      </p:tavLst>
                                    </p:anim>
                                    <p:animEffect transition="in" filter="fade">
                                      <p:cBhvr>
                                        <p:cTn id="16" dur="1000"/>
                                        <p:tgtEl>
                                          <p:spTgt spid="614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148"/>
                                        </p:tgtEl>
                                        <p:attrNameLst>
                                          <p:attrName>style.visibility</p:attrName>
                                        </p:attrNameLst>
                                      </p:cBhvr>
                                      <p:to>
                                        <p:strVal val="visible"/>
                                      </p:to>
                                    </p:set>
                                    <p:anim calcmode="lin" valueType="num">
                                      <p:cBhvr>
                                        <p:cTn id="21" dur="1000" fill="hold"/>
                                        <p:tgtEl>
                                          <p:spTgt spid="6148"/>
                                        </p:tgtEl>
                                        <p:attrNameLst>
                                          <p:attrName>ppt_w</p:attrName>
                                        </p:attrNameLst>
                                      </p:cBhvr>
                                      <p:tavLst>
                                        <p:tav tm="0">
                                          <p:val>
                                            <p:strVal val="#ppt_w*0.70"/>
                                          </p:val>
                                        </p:tav>
                                        <p:tav tm="100000">
                                          <p:val>
                                            <p:strVal val="#ppt_w"/>
                                          </p:val>
                                        </p:tav>
                                      </p:tavLst>
                                    </p:anim>
                                    <p:anim calcmode="lin" valueType="num">
                                      <p:cBhvr>
                                        <p:cTn id="22" dur="1000" fill="hold"/>
                                        <p:tgtEl>
                                          <p:spTgt spid="6148"/>
                                        </p:tgtEl>
                                        <p:attrNameLst>
                                          <p:attrName>ppt_h</p:attrName>
                                        </p:attrNameLst>
                                      </p:cBhvr>
                                      <p:tavLst>
                                        <p:tav tm="0">
                                          <p:val>
                                            <p:strVal val="#ppt_h"/>
                                          </p:val>
                                        </p:tav>
                                        <p:tav tm="100000">
                                          <p:val>
                                            <p:strVal val="#ppt_h"/>
                                          </p:val>
                                        </p:tav>
                                      </p:tavLst>
                                    </p:anim>
                                    <p:animEffect transition="in" filter="fade">
                                      <p:cBhvr>
                                        <p:cTn id="23" dur="1000"/>
                                        <p:tgtEl>
                                          <p:spTgt spid="6148"/>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p:cTn id="28"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31"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bibles and book of life\Bible MSS\1485031.jpg"/>
          <p:cNvPicPr>
            <a:picLocks noChangeAspect="1" noChangeArrowheads="1"/>
          </p:cNvPicPr>
          <p:nvPr/>
        </p:nvPicPr>
        <p:blipFill>
          <a:blip r:embed="rId3" cstate="print"/>
          <a:srcRect/>
          <a:stretch>
            <a:fillRect/>
          </a:stretch>
        </p:blipFill>
        <p:spPr bwMode="auto">
          <a:xfrm>
            <a:off x="2514600" y="1676400"/>
            <a:ext cx="4103105" cy="4789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normAutofit fontScale="90000"/>
          </a:bodyPr>
          <a:lstStyle/>
          <a:p>
            <a:r>
              <a:rPr lang="en-US" b="1" i="1" dirty="0" smtClean="0"/>
              <a:t>6. The Teacher</a:t>
            </a:r>
            <a:br>
              <a:rPr lang="en-US" b="1" i="1" dirty="0" smtClean="0"/>
            </a:br>
            <a:r>
              <a:rPr lang="en-US" sz="4000" b="1" i="1" dirty="0" smtClean="0"/>
              <a:t>Verse 25-26</a:t>
            </a:r>
            <a:endParaRPr lang="en-US" sz="4000" b="1" i="1" dirty="0"/>
          </a:p>
        </p:txBody>
      </p:sp>
      <p:sp>
        <p:nvSpPr>
          <p:cNvPr id="5" name="Content Placeholder 4"/>
          <p:cNvSpPr>
            <a:spLocks noGrp="1"/>
          </p:cNvSpPr>
          <p:nvPr>
            <p:ph idx="1"/>
          </p:nvPr>
        </p:nvSpPr>
        <p:spPr>
          <a:xfrm>
            <a:off x="2514600" y="1981200"/>
            <a:ext cx="4038600" cy="4144963"/>
          </a:xfrm>
        </p:spPr>
        <p:txBody>
          <a:bodyPr>
            <a:normAutofit/>
          </a:bodyPr>
          <a:lstStyle/>
          <a:p>
            <a:pPr algn="ctr">
              <a:buNone/>
            </a:pPr>
            <a:r>
              <a:rPr lang="en-US" sz="4000" b="1" i="1" dirty="0" smtClean="0">
                <a:solidFill>
                  <a:schemeClr val="bg1"/>
                </a:solidFill>
              </a:rPr>
              <a:t>“He shall teach you all things, and bring all things to your remembrance…”</a:t>
            </a:r>
            <a:endParaRPr lang="en-US" sz="4000" b="1" i="1" dirty="0">
              <a:solidFill>
                <a:schemeClr val="bg1"/>
              </a:solidFill>
            </a:endParaRPr>
          </a:p>
        </p:txBody>
      </p:sp>
    </p:spTree>
    <p:extLst>
      <p:ext uri="{BB962C8B-B14F-4D97-AF65-F5344CB8AC3E}">
        <p14:creationId xmlns:p14="http://schemas.microsoft.com/office/powerpoint/2010/main" val="2118779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backgrounds\Ocean, lakes, rivers\1024-Landscapes-E010.jpg"/>
          <p:cNvPicPr>
            <a:picLocks noChangeAspect="1" noChangeArrowheads="1"/>
          </p:cNvPicPr>
          <p:nvPr/>
        </p:nvPicPr>
        <p:blipFill>
          <a:blip r:embed="rId3" cstate="print"/>
          <a:srcRect/>
          <a:stretch>
            <a:fillRect/>
          </a:stretch>
        </p:blipFill>
        <p:spPr bwMode="auto">
          <a:xfrm>
            <a:off x="1447800" y="1752600"/>
            <a:ext cx="6242050" cy="46815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normAutofit fontScale="90000"/>
          </a:bodyPr>
          <a:lstStyle/>
          <a:p>
            <a:r>
              <a:rPr lang="en-US" b="1" i="1" dirty="0" smtClean="0"/>
              <a:t>7. The Peace of Christ</a:t>
            </a:r>
            <a:br>
              <a:rPr lang="en-US" b="1" i="1" dirty="0" smtClean="0"/>
            </a:br>
            <a:r>
              <a:rPr lang="en-US" sz="4000" b="1" i="1" dirty="0" smtClean="0"/>
              <a:t>Verse 27</a:t>
            </a:r>
            <a:endParaRPr lang="en-US" sz="4000" b="1" i="1" dirty="0"/>
          </a:p>
        </p:txBody>
      </p:sp>
      <p:sp>
        <p:nvSpPr>
          <p:cNvPr id="5" name="Content Placeholder 4"/>
          <p:cNvSpPr>
            <a:spLocks noGrp="1"/>
          </p:cNvSpPr>
          <p:nvPr>
            <p:ph idx="1"/>
          </p:nvPr>
        </p:nvSpPr>
        <p:spPr>
          <a:xfrm>
            <a:off x="1752600" y="1981200"/>
            <a:ext cx="5715000" cy="2514601"/>
          </a:xfrm>
        </p:spPr>
        <p:txBody>
          <a:bodyPr/>
          <a:lstStyle/>
          <a:p>
            <a:pPr>
              <a:buNone/>
            </a:pPr>
            <a:r>
              <a:rPr lang="en-US" b="1" i="1" dirty="0" smtClean="0">
                <a:solidFill>
                  <a:schemeClr val="bg1"/>
                </a:solidFill>
                <a:effectLst>
                  <a:glow rad="228600">
                    <a:schemeClr val="accent1">
                      <a:satMod val="175000"/>
                      <a:alpha val="40000"/>
                    </a:schemeClr>
                  </a:glow>
                </a:effectLst>
              </a:rPr>
              <a:t>“Peace I leave with you, my peace I give unto you…let not your heart be troubled…”</a:t>
            </a:r>
            <a:endParaRPr lang="en-US" b="1" i="1" dirty="0">
              <a:solidFill>
                <a:schemeClr val="bg1"/>
              </a:solidFill>
              <a:effectLst>
                <a:glow rad="228600">
                  <a:schemeClr val="accent1">
                    <a:satMod val="175000"/>
                    <a:alpha val="40000"/>
                  </a:schemeClr>
                </a:glow>
              </a:effectLst>
            </a:endParaRPr>
          </a:p>
        </p:txBody>
      </p:sp>
      <p:pic>
        <p:nvPicPr>
          <p:cNvPr id="7173" name="Picture 5" descr="C:\Users\Ptr. Daniel White\Desktop\Bible pictures\holy spirit\scan0016.jpg"/>
          <p:cNvPicPr>
            <a:picLocks noChangeAspect="1" noChangeArrowheads="1"/>
          </p:cNvPicPr>
          <p:nvPr/>
        </p:nvPicPr>
        <p:blipFill>
          <a:blip r:embed="rId4" cstate="print"/>
          <a:srcRect/>
          <a:stretch>
            <a:fillRect/>
          </a:stretch>
        </p:blipFill>
        <p:spPr bwMode="auto">
          <a:xfrm>
            <a:off x="3276600" y="3962400"/>
            <a:ext cx="2438400" cy="2068124"/>
          </a:xfrm>
          <a:prstGeom prst="ellipse">
            <a:avLst/>
          </a:prstGeom>
          <a:ln>
            <a:noFill/>
          </a:ln>
          <a:effectLst>
            <a:softEdge rad="112500"/>
          </a:effectLst>
        </p:spPr>
      </p:pic>
    </p:spTree>
    <p:extLst>
      <p:ext uri="{BB962C8B-B14F-4D97-AF65-F5344CB8AC3E}">
        <p14:creationId xmlns:p14="http://schemas.microsoft.com/office/powerpoint/2010/main" val="330098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2000" fill="hold"/>
                                        <p:tgtEl>
                                          <p:spTgt spid="7173"/>
                                        </p:tgtEl>
                                        <p:attrNameLst>
                                          <p:attrName>ppt_w</p:attrName>
                                        </p:attrNameLst>
                                      </p:cBhvr>
                                      <p:tavLst>
                                        <p:tav tm="0">
                                          <p:val>
                                            <p:fltVal val="0"/>
                                          </p:val>
                                        </p:tav>
                                        <p:tav tm="100000">
                                          <p:val>
                                            <p:strVal val="#ppt_w"/>
                                          </p:val>
                                        </p:tav>
                                      </p:tavLst>
                                    </p:anim>
                                    <p:anim calcmode="lin" valueType="num">
                                      <p:cBhvr>
                                        <p:cTn id="8" dur="2000" fill="hold"/>
                                        <p:tgtEl>
                                          <p:spTgt spid="7173"/>
                                        </p:tgtEl>
                                        <p:attrNameLst>
                                          <p:attrName>ppt_h</p:attrName>
                                        </p:attrNameLst>
                                      </p:cBhvr>
                                      <p:tavLst>
                                        <p:tav tm="0">
                                          <p:val>
                                            <p:fltVal val="0"/>
                                          </p:val>
                                        </p:tav>
                                        <p:tav tm="100000">
                                          <p:val>
                                            <p:strVal val="#ppt_h"/>
                                          </p:val>
                                        </p:tav>
                                      </p:tavLst>
                                    </p:anim>
                                    <p:animEffect transition="in" filter="fade">
                                      <p:cBhvr>
                                        <p:cTn id="9" dur="20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praytherosaryapostolate.com/Jesus/PENTECOST%20symbols%20image.JPG"/>
          <p:cNvPicPr>
            <a:picLocks noChangeAspect="1" noChangeArrowheads="1"/>
          </p:cNvPicPr>
          <p:nvPr/>
        </p:nvPicPr>
        <p:blipFill>
          <a:blip r:embed="rId2" cstate="print"/>
          <a:srcRect/>
          <a:stretch>
            <a:fillRect/>
          </a:stretch>
        </p:blipFill>
        <p:spPr bwMode="auto">
          <a:xfrm>
            <a:off x="0" y="0"/>
            <a:ext cx="9144000" cy="2806998"/>
          </a:xfrm>
          <a:prstGeom prst="rect">
            <a:avLst/>
          </a:prstGeom>
          <a:noFill/>
        </p:spPr>
      </p:pic>
      <p:sp>
        <p:nvSpPr>
          <p:cNvPr id="3" name="Rectangle 2"/>
          <p:cNvSpPr/>
          <p:nvPr/>
        </p:nvSpPr>
        <p:spPr>
          <a:xfrm>
            <a:off x="0" y="1905001"/>
            <a:ext cx="9144000" cy="4401205"/>
          </a:xfrm>
          <a:prstGeom prst="rect">
            <a:avLst/>
          </a:prstGeom>
        </p:spPr>
        <p:txBody>
          <a:bodyPr wrap="square">
            <a:spAutoFit/>
            <a:scene3d>
              <a:camera prst="orthographicFront"/>
              <a:lightRig rig="threePt" dir="t"/>
            </a:scene3d>
            <a:sp3d extrusionH="57150">
              <a:bevelT w="38100" h="38100" prst="convex"/>
            </a:sp3d>
          </a:bodyPr>
          <a:lstStyle/>
          <a:p>
            <a:pPr algn="ctr"/>
            <a:endParaRPr lang="en-US" sz="4000" i="1" dirty="0" smtClean="0">
              <a:solidFill>
                <a:schemeClr val="bg2">
                  <a:lumMod val="40000"/>
                  <a:lumOff val="60000"/>
                </a:schemeClr>
              </a:solidFill>
              <a:effectLst>
                <a:glow rad="101600">
                  <a:schemeClr val="accent5">
                    <a:lumMod val="75000"/>
                    <a:alpha val="60000"/>
                  </a:schemeClr>
                </a:glow>
              </a:effectLst>
            </a:endParaRPr>
          </a:p>
          <a:p>
            <a:pPr algn="ctr"/>
            <a:endParaRPr lang="en-US" sz="4000" i="1" dirty="0" smtClean="0">
              <a:solidFill>
                <a:schemeClr val="bg2">
                  <a:lumMod val="40000"/>
                  <a:lumOff val="60000"/>
                </a:schemeClr>
              </a:solidFill>
              <a:effectLst>
                <a:glow rad="101600">
                  <a:schemeClr val="accent5">
                    <a:lumMod val="75000"/>
                    <a:alpha val="60000"/>
                  </a:schemeClr>
                </a:glow>
              </a:effectLst>
            </a:endParaRPr>
          </a:p>
          <a:p>
            <a:pPr algn="ctr"/>
            <a:r>
              <a:rPr lang="en-US" sz="4000" i="1" dirty="0" smtClean="0">
                <a:solidFill>
                  <a:schemeClr val="bg2">
                    <a:lumMod val="40000"/>
                    <a:lumOff val="60000"/>
                  </a:schemeClr>
                </a:solidFill>
                <a:effectLst>
                  <a:glow rad="101600">
                    <a:schemeClr val="accent5">
                      <a:lumMod val="75000"/>
                      <a:alpha val="60000"/>
                    </a:schemeClr>
                  </a:glow>
                </a:effectLst>
              </a:rPr>
              <a:t>The 7 symbols of the Holy Spirit are essential to us gaining an understanding of who He is, what He’s like and His ministry in our lives, the Church </a:t>
            </a:r>
          </a:p>
          <a:p>
            <a:pPr algn="ctr"/>
            <a:r>
              <a:rPr lang="en-US" sz="4000" i="1" dirty="0" smtClean="0">
                <a:solidFill>
                  <a:schemeClr val="bg2">
                    <a:lumMod val="40000"/>
                    <a:lumOff val="60000"/>
                  </a:schemeClr>
                </a:solidFill>
                <a:effectLst>
                  <a:glow rad="101600">
                    <a:schemeClr val="accent5">
                      <a:lumMod val="75000"/>
                      <a:alpha val="60000"/>
                    </a:schemeClr>
                  </a:glow>
                </a:effectLst>
              </a:rPr>
              <a:t>and the World.</a:t>
            </a:r>
            <a:endParaRPr lang="en-US" sz="4000" i="1" dirty="0">
              <a:solidFill>
                <a:schemeClr val="bg2">
                  <a:lumMod val="40000"/>
                  <a:lumOff val="60000"/>
                </a:schemeClr>
              </a:solidFill>
              <a:effectLst>
                <a:glow rad="101600">
                  <a:schemeClr val="accent5">
                    <a:lumMod val="75000"/>
                    <a:alpha val="60000"/>
                  </a:schemeClr>
                </a:glow>
              </a:effectLst>
            </a:endParaRPr>
          </a:p>
        </p:txBody>
      </p:sp>
    </p:spTree>
    <p:extLst>
      <p:ext uri="{BB962C8B-B14F-4D97-AF65-F5344CB8AC3E}">
        <p14:creationId xmlns:p14="http://schemas.microsoft.com/office/powerpoint/2010/main" val="1661222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5.fanpop.com/image/photos/25200000/Dove-of-Peace-peace-and-love-revolution-club-25246250-1440-900.jpg"/>
          <p:cNvPicPr>
            <a:picLocks noChangeAspect="1" noChangeArrowheads="1"/>
          </p:cNvPicPr>
          <p:nvPr/>
        </p:nvPicPr>
        <p:blipFill>
          <a:blip r:embed="rId2" cstate="print"/>
          <a:srcRect/>
          <a:stretch>
            <a:fillRect/>
          </a:stretch>
        </p:blipFill>
        <p:spPr bwMode="auto">
          <a:xfrm>
            <a:off x="2895600" y="2286000"/>
            <a:ext cx="3536805" cy="2133600"/>
          </a:xfrm>
          <a:prstGeom prst="ellipse">
            <a:avLst/>
          </a:prstGeom>
          <a:ln>
            <a:noFill/>
          </a:ln>
          <a:effectLst>
            <a:softEdge rad="112500"/>
          </a:effectLst>
        </p:spPr>
      </p:pic>
      <p:pic>
        <p:nvPicPr>
          <p:cNvPr id="2052" name="Picture 4" descr="http://2.bp.blogspot.com/-2DP6gYku1ls/Tf_KCtyi52I/AAAAAAAAEgc/4luz_pe-Nv4/s1600/Dove+water.jpg"/>
          <p:cNvPicPr>
            <a:picLocks noChangeAspect="1" noChangeArrowheads="1"/>
          </p:cNvPicPr>
          <p:nvPr/>
        </p:nvPicPr>
        <p:blipFill>
          <a:blip r:embed="rId3" cstate="print"/>
          <a:srcRect/>
          <a:stretch>
            <a:fillRect/>
          </a:stretch>
        </p:blipFill>
        <p:spPr bwMode="auto">
          <a:xfrm>
            <a:off x="3823185" y="0"/>
            <a:ext cx="2730015" cy="2438400"/>
          </a:xfrm>
          <a:prstGeom prst="ellipse">
            <a:avLst/>
          </a:prstGeom>
          <a:ln>
            <a:noFill/>
          </a:ln>
          <a:effectLst>
            <a:softEdge rad="112500"/>
          </a:effectLst>
        </p:spPr>
      </p:pic>
      <p:pic>
        <p:nvPicPr>
          <p:cNvPr id="2054" name="Picture 6" descr="http://2.bp.blogspot.com/-fKTWOkpsFMc/UNCCF5QfAeI/AAAAAAAAAIQ/xdBZihA6M8I/s1600/anointing_of_fresh_oil.jpg"/>
          <p:cNvPicPr>
            <a:picLocks noChangeAspect="1" noChangeArrowheads="1"/>
          </p:cNvPicPr>
          <p:nvPr/>
        </p:nvPicPr>
        <p:blipFill>
          <a:blip r:embed="rId4" cstate="print"/>
          <a:srcRect/>
          <a:stretch>
            <a:fillRect/>
          </a:stretch>
        </p:blipFill>
        <p:spPr bwMode="auto">
          <a:xfrm>
            <a:off x="152400" y="304800"/>
            <a:ext cx="3123391" cy="2590800"/>
          </a:xfrm>
          <a:prstGeom prst="ellipse">
            <a:avLst/>
          </a:prstGeom>
          <a:ln>
            <a:noFill/>
          </a:ln>
          <a:effectLst>
            <a:softEdge rad="112500"/>
          </a:effectLst>
        </p:spPr>
      </p:pic>
      <p:pic>
        <p:nvPicPr>
          <p:cNvPr id="2056" name="Picture 8" descr="http://devotionsfordisciples.com/wp-content/uploads/2011/01/seal.jpg"/>
          <p:cNvPicPr>
            <a:picLocks noChangeAspect="1" noChangeArrowheads="1"/>
          </p:cNvPicPr>
          <p:nvPr/>
        </p:nvPicPr>
        <p:blipFill>
          <a:blip r:embed="rId5" cstate="print"/>
          <a:srcRect l="15171" b="3030"/>
          <a:stretch>
            <a:fillRect/>
          </a:stretch>
        </p:blipFill>
        <p:spPr bwMode="auto">
          <a:xfrm>
            <a:off x="6435119" y="1219200"/>
            <a:ext cx="2708881" cy="2583761"/>
          </a:xfrm>
          <a:prstGeom prst="ellipse">
            <a:avLst/>
          </a:prstGeom>
          <a:ln>
            <a:noFill/>
          </a:ln>
          <a:effectLst>
            <a:softEdge rad="112500"/>
          </a:effectLst>
        </p:spPr>
      </p:pic>
      <p:pic>
        <p:nvPicPr>
          <p:cNvPr id="2058" name="Picture 10" descr="http://firstassemblywm.org/wp-content/uploads/2010/05/holyspirit.jpg"/>
          <p:cNvPicPr>
            <a:picLocks noChangeAspect="1" noChangeArrowheads="1"/>
          </p:cNvPicPr>
          <p:nvPr/>
        </p:nvPicPr>
        <p:blipFill>
          <a:blip r:embed="rId6" cstate="print"/>
          <a:srcRect/>
          <a:stretch>
            <a:fillRect/>
          </a:stretch>
        </p:blipFill>
        <p:spPr bwMode="auto">
          <a:xfrm>
            <a:off x="2590800" y="4191000"/>
            <a:ext cx="2819400" cy="2667000"/>
          </a:xfrm>
          <a:prstGeom prst="ellipse">
            <a:avLst/>
          </a:prstGeom>
          <a:ln>
            <a:noFill/>
          </a:ln>
          <a:effectLst>
            <a:softEdge rad="112500"/>
          </a:effectLst>
        </p:spPr>
      </p:pic>
      <p:pic>
        <p:nvPicPr>
          <p:cNvPr id="2060" name="Picture 12" descr="http://www.jesusrministries.org/images/Creation2-IHI.jpg"/>
          <p:cNvPicPr>
            <a:picLocks noChangeAspect="1" noChangeArrowheads="1"/>
          </p:cNvPicPr>
          <p:nvPr/>
        </p:nvPicPr>
        <p:blipFill>
          <a:blip r:embed="rId7" cstate="print"/>
          <a:srcRect/>
          <a:stretch>
            <a:fillRect/>
          </a:stretch>
        </p:blipFill>
        <p:spPr bwMode="auto">
          <a:xfrm>
            <a:off x="5486400" y="4038600"/>
            <a:ext cx="3467100" cy="2600325"/>
          </a:xfrm>
          <a:prstGeom prst="ellipse">
            <a:avLst/>
          </a:prstGeom>
          <a:ln>
            <a:noFill/>
          </a:ln>
          <a:effectLst>
            <a:softEdge rad="112500"/>
          </a:effectLst>
        </p:spPr>
      </p:pic>
      <p:pic>
        <p:nvPicPr>
          <p:cNvPr id="2062" name="Picture 14" descr="http://www.healthyliquor.com/wp-content/uploads/2012/01/redwine.jpg"/>
          <p:cNvPicPr>
            <a:picLocks noChangeAspect="1" noChangeArrowheads="1"/>
          </p:cNvPicPr>
          <p:nvPr/>
        </p:nvPicPr>
        <p:blipFill>
          <a:blip r:embed="rId8" cstate="print"/>
          <a:srcRect/>
          <a:stretch>
            <a:fillRect/>
          </a:stretch>
        </p:blipFill>
        <p:spPr bwMode="auto">
          <a:xfrm>
            <a:off x="0" y="3276600"/>
            <a:ext cx="2667000" cy="2667000"/>
          </a:xfrm>
          <a:prstGeom prst="ellipse">
            <a:avLst/>
          </a:prstGeom>
          <a:ln>
            <a:noFill/>
          </a:ln>
          <a:effectLst>
            <a:softEdge rad="112500"/>
          </a:effectLst>
        </p:spPr>
      </p:pic>
    </p:spTree>
    <p:extLst>
      <p:ext uri="{BB962C8B-B14F-4D97-AF65-F5344CB8AC3E}">
        <p14:creationId xmlns:p14="http://schemas.microsoft.com/office/powerpoint/2010/main" val="1784399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to="" calcmode="lin" valueType="num">
                                      <p:cBhvr>
                                        <p:cTn id="7" dur="1" fill="hold"/>
                                        <p:tgtEl>
                                          <p:spTgt spid="205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to="" calcmode="lin" valueType="num">
                                      <p:cBhvr>
                                        <p:cTn id="12" dur="1" fill="hold"/>
                                        <p:tgtEl>
                                          <p:spTgt spid="205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 to="" calcmode="lin" valueType="num">
                                      <p:cBhvr>
                                        <p:cTn id="17" dur="1" fill="hold"/>
                                        <p:tgtEl>
                                          <p:spTgt spid="205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2060"/>
                                        </p:tgtEl>
                                        <p:attrNameLst>
                                          <p:attrName>style.visibility</p:attrName>
                                        </p:attrNameLst>
                                      </p:cBhvr>
                                      <p:to>
                                        <p:strVal val="visible"/>
                                      </p:to>
                                    </p:set>
                                    <p:anim to="" calcmode="lin" valueType="num">
                                      <p:cBhvr>
                                        <p:cTn id="22" dur="1" fill="hold"/>
                                        <p:tgtEl>
                                          <p:spTgt spid="2060"/>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anim to="" calcmode="lin" valueType="num">
                                      <p:cBhvr>
                                        <p:cTn id="27" dur="1" fill="hold"/>
                                        <p:tgtEl>
                                          <p:spTgt spid="2058"/>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2062"/>
                                        </p:tgtEl>
                                        <p:attrNameLst>
                                          <p:attrName>style.visibility</p:attrName>
                                        </p:attrNameLst>
                                      </p:cBhvr>
                                      <p:to>
                                        <p:strVal val="visible"/>
                                      </p:to>
                                    </p:set>
                                    <p:anim to="" calcmode="lin" valueType="num">
                                      <p:cBhvr>
                                        <p:cTn id="32" dur="1" fill="hold"/>
                                        <p:tgtEl>
                                          <p:spTgt spid="206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724400"/>
            <a:ext cx="8534400" cy="1905000"/>
          </a:xfrm>
        </p:spPr>
        <p:txBody>
          <a:bodyPr>
            <a:normAutofit/>
          </a:bodyPr>
          <a:lstStyle/>
          <a:p>
            <a:r>
              <a:rPr lang="en-US" b="1" i="1" dirty="0" smtClean="0"/>
              <a:t>“The Spirit of life…The Spirit is life…The Spirit </a:t>
            </a:r>
            <a:r>
              <a:rPr lang="en-US" b="1" i="1" dirty="0" err="1" smtClean="0"/>
              <a:t>giveth</a:t>
            </a:r>
            <a:r>
              <a:rPr lang="en-US" b="1" i="1" dirty="0" smtClean="0"/>
              <a:t> life…”</a:t>
            </a:r>
            <a:endParaRPr lang="en-US" b="1" i="1" dirty="0"/>
          </a:p>
        </p:txBody>
      </p:sp>
      <p:pic>
        <p:nvPicPr>
          <p:cNvPr id="14338" name="Picture 2" descr="C:\Users\Ptr. Daniel White\Desktop\Bible pictures\Churches\scan0007 (3).jpg"/>
          <p:cNvPicPr>
            <a:picLocks noChangeAspect="1" noChangeArrowheads="1"/>
          </p:cNvPicPr>
          <p:nvPr/>
        </p:nvPicPr>
        <p:blipFill>
          <a:blip r:embed="rId3" cstate="print"/>
          <a:srcRect/>
          <a:stretch>
            <a:fillRect/>
          </a:stretch>
        </p:blipFill>
        <p:spPr bwMode="auto">
          <a:xfrm>
            <a:off x="6248400" y="261159"/>
            <a:ext cx="2590800" cy="3396441"/>
          </a:xfrm>
          <a:prstGeom prst="rect">
            <a:avLst/>
          </a:prstGeom>
          <a:noFill/>
          <a:effectLst>
            <a:reflection blurRad="6350" stA="50000" endA="295" endPos="92000" dist="101600" dir="5400000" sy="-100000" algn="bl" rotWithShape="0"/>
          </a:effectLst>
        </p:spPr>
      </p:pic>
      <p:pic>
        <p:nvPicPr>
          <p:cNvPr id="14339" name="Picture 3" descr="C:\Users\Ptr. Daniel White\Desktop\Bible pictures\faces\scan0015 (3).jpg"/>
          <p:cNvPicPr>
            <a:picLocks noChangeAspect="1" noChangeArrowheads="1"/>
          </p:cNvPicPr>
          <p:nvPr/>
        </p:nvPicPr>
        <p:blipFill>
          <a:blip r:embed="rId4" cstate="print"/>
          <a:srcRect/>
          <a:stretch>
            <a:fillRect/>
          </a:stretch>
        </p:blipFill>
        <p:spPr bwMode="auto">
          <a:xfrm>
            <a:off x="304800" y="381000"/>
            <a:ext cx="2835275" cy="2994025"/>
          </a:xfrm>
          <a:prstGeom prst="rect">
            <a:avLst/>
          </a:prstGeom>
          <a:noFill/>
          <a:effectLst>
            <a:reflection blurRad="6350" stA="50000" endA="295" endPos="92000" dist="101600" dir="5400000" sy="-100000" algn="bl" rotWithShape="0"/>
          </a:effectLst>
        </p:spPr>
      </p:pic>
      <p:pic>
        <p:nvPicPr>
          <p:cNvPr id="14340" name="Picture 4" descr="C:\Users\Ptr. Daniel White\Desktop\Bible pictures\Prophecy pictures\prophecy pictures\revelation\001120_0567_0029_nslsw_419337.jpgToJpeg20008080.jpg"/>
          <p:cNvPicPr>
            <a:picLocks noChangeAspect="1" noChangeArrowheads="1"/>
          </p:cNvPicPr>
          <p:nvPr/>
        </p:nvPicPr>
        <p:blipFill>
          <a:blip r:embed="rId5" cstate="print"/>
          <a:srcRect/>
          <a:stretch>
            <a:fillRect/>
          </a:stretch>
        </p:blipFill>
        <p:spPr bwMode="auto">
          <a:xfrm>
            <a:off x="3200400" y="2209800"/>
            <a:ext cx="2971800" cy="2389187"/>
          </a:xfrm>
          <a:prstGeom prst="rect">
            <a:avLst/>
          </a:prstGeom>
          <a:noFill/>
          <a:effectLst>
            <a:reflection blurRad="6350" stA="50000" endA="295" endPos="92000" dist="101600" dir="5400000" sy="-100000" algn="bl" rotWithShape="0"/>
          </a:effectLst>
        </p:spPr>
      </p:pic>
      <p:pic>
        <p:nvPicPr>
          <p:cNvPr id="6" name="Picture 5" descr="C:\Users\Ptr. Daniel White\Desktop\Bible pictures\holy spirit\HolySpirit.jpg"/>
          <p:cNvPicPr>
            <a:picLocks noChangeAspect="1" noChangeArrowheads="1"/>
          </p:cNvPicPr>
          <p:nvPr/>
        </p:nvPicPr>
        <p:blipFill>
          <a:blip r:embed="rId6" cstate="print">
            <a:lum bright="-20000"/>
          </a:blip>
          <a:srcRect/>
          <a:stretch>
            <a:fillRect/>
          </a:stretch>
        </p:blipFill>
        <p:spPr bwMode="auto">
          <a:xfrm>
            <a:off x="3352800" y="914400"/>
            <a:ext cx="2657475"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8623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4340"/>
                                        </p:tgtEl>
                                      </p:cBhvr>
                                    </p:animEffect>
                                    <p:set>
                                      <p:cBhvr>
                                        <p:cTn id="7" dur="1" fill="hold">
                                          <p:stCondLst>
                                            <p:cond delay="499"/>
                                          </p:stCondLst>
                                        </p:cTn>
                                        <p:tgtEl>
                                          <p:spTgt spid="1434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339"/>
                                        </p:tgtEl>
                                        <p:attrNameLst>
                                          <p:attrName>style.visibility</p:attrName>
                                        </p:attrNameLst>
                                      </p:cBhvr>
                                      <p:to>
                                        <p:strVal val="visible"/>
                                      </p:to>
                                    </p:set>
                                    <p:animEffect transition="in" filter="fade">
                                      <p:cBhvr>
                                        <p:cTn id="24" dur="1000"/>
                                        <p:tgtEl>
                                          <p:spTgt spid="1433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338"/>
                                        </p:tgtEl>
                                        <p:attrNameLst>
                                          <p:attrName>style.visibility</p:attrName>
                                        </p:attrNameLst>
                                      </p:cBhvr>
                                      <p:to>
                                        <p:strVal val="visible"/>
                                      </p:to>
                                    </p:set>
                                    <p:animEffect transition="in" filter="fade">
                                      <p:cBhvr>
                                        <p:cTn id="29" dur="1000"/>
                                        <p:tgtEl>
                                          <p:spTgt spid="1433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Ptr. Daniel White\Desktop\Bible pictures\Jesus\scan0049.jpg"/>
          <p:cNvPicPr>
            <a:picLocks noChangeAspect="1" noChangeArrowheads="1"/>
          </p:cNvPicPr>
          <p:nvPr/>
        </p:nvPicPr>
        <p:blipFill>
          <a:blip r:embed="rId3" cstate="print">
            <a:lum bright="-20000"/>
          </a:blip>
          <a:srcRect/>
          <a:stretch>
            <a:fillRect/>
          </a:stretch>
        </p:blipFill>
        <p:spPr bwMode="auto">
          <a:xfrm>
            <a:off x="990600" y="0"/>
            <a:ext cx="7089775" cy="6858000"/>
          </a:xfrm>
          <a:prstGeom prst="rect">
            <a:avLst/>
          </a:prstGeom>
          <a:noFill/>
        </p:spPr>
      </p:pic>
      <p:sp>
        <p:nvSpPr>
          <p:cNvPr id="2" name="Title 1"/>
          <p:cNvSpPr>
            <a:spLocks noGrp="1"/>
          </p:cNvSpPr>
          <p:nvPr>
            <p:ph type="title"/>
          </p:nvPr>
        </p:nvSpPr>
        <p:spPr/>
        <p:txBody>
          <a:bodyPr/>
          <a:lstStyle/>
          <a:p>
            <a:r>
              <a:rPr lang="en-US" b="1" i="1" dirty="0" smtClean="0">
                <a:effectLst>
                  <a:glow rad="101600">
                    <a:schemeClr val="bg1">
                      <a:alpha val="60000"/>
                    </a:schemeClr>
                  </a:glow>
                </a:effectLst>
              </a:rPr>
              <a:t>The Filling of the Holy Spirit</a:t>
            </a:r>
            <a:endParaRPr lang="en-US" b="1" i="1" dirty="0">
              <a:effectLst>
                <a:glow rad="101600">
                  <a:schemeClr val="bg1">
                    <a:alpha val="60000"/>
                  </a:schemeClr>
                </a:glow>
              </a:effectLst>
            </a:endParaRPr>
          </a:p>
        </p:txBody>
      </p:sp>
      <p:pic>
        <p:nvPicPr>
          <p:cNvPr id="5" name="Picture 5" descr="C:\Users\Ptr. Daniel White\Desktop\Bible pictures\holy spirit\HolySpirit.jpg"/>
          <p:cNvPicPr>
            <a:picLocks noChangeAspect="1" noChangeArrowheads="1"/>
          </p:cNvPicPr>
          <p:nvPr/>
        </p:nvPicPr>
        <p:blipFill>
          <a:blip r:embed="rId4" cstate="print">
            <a:lum bright="-20000"/>
          </a:blip>
          <a:srcRect/>
          <a:stretch>
            <a:fillRect/>
          </a:stretch>
        </p:blipFill>
        <p:spPr bwMode="auto">
          <a:xfrm>
            <a:off x="3505200" y="3048000"/>
            <a:ext cx="2362200" cy="2438400"/>
          </a:xfrm>
          <a:prstGeom prst="ellipse">
            <a:avLst/>
          </a:prstGeom>
          <a:ln>
            <a:noFill/>
          </a:ln>
          <a:effectLst>
            <a:softEdge rad="112500"/>
          </a:effectLst>
        </p:spPr>
      </p:pic>
    </p:spTree>
    <p:extLst>
      <p:ext uri="{BB962C8B-B14F-4D97-AF65-F5344CB8AC3E}">
        <p14:creationId xmlns:p14="http://schemas.microsoft.com/office/powerpoint/2010/main" val="2448837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457200" y="838200"/>
            <a:ext cx="8229600" cy="3048000"/>
          </a:xfrm>
        </p:spPr>
        <p:txBody>
          <a:bodyPr/>
          <a:lstStyle/>
          <a:p>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Revelation 2:1-7</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The Church at Ephesus</a:t>
            </a:r>
            <a:endParaRPr lang="en-US" b="1" i="1" dirty="0">
              <a:solidFill>
                <a:schemeClr val="bg1"/>
              </a:solidFill>
              <a:effectLst>
                <a:glow rad="228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4996091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ocachurch.com/web/sites/default/files/2ImageforWeb600x450Ephesians51819%281%29.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3533151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Bible pictures\Prophecy pictures\prophecy pictures\revelation\scan0134.jpg"/>
          <p:cNvPicPr>
            <a:picLocks noChangeAspect="1" noChangeArrowheads="1"/>
          </p:cNvPicPr>
          <p:nvPr/>
        </p:nvPicPr>
        <p:blipFill>
          <a:blip r:embed="rId3" cstate="print"/>
          <a:srcRect/>
          <a:stretch>
            <a:fillRect/>
          </a:stretch>
        </p:blipFill>
        <p:spPr bwMode="auto">
          <a:xfrm>
            <a:off x="0" y="0"/>
            <a:ext cx="4598987" cy="6858000"/>
          </a:xfrm>
          <a:prstGeom prst="rect">
            <a:avLst/>
          </a:prstGeom>
          <a:noFill/>
        </p:spPr>
      </p:pic>
      <p:pic>
        <p:nvPicPr>
          <p:cNvPr id="2051" name="Picture 3" descr="C:\Users\Ptr. Daniel White\Desktop\Bible pictures\preaching\preaching (2).jpg"/>
          <p:cNvPicPr>
            <a:picLocks noChangeAspect="1" noChangeArrowheads="1"/>
          </p:cNvPicPr>
          <p:nvPr/>
        </p:nvPicPr>
        <p:blipFill>
          <a:blip r:embed="rId4" cstate="print"/>
          <a:srcRect l="20207" t="9820" r="12977" b="12342"/>
          <a:stretch>
            <a:fillRect/>
          </a:stretch>
        </p:blipFill>
        <p:spPr bwMode="auto">
          <a:xfrm>
            <a:off x="381000" y="1295400"/>
            <a:ext cx="1477434" cy="1715729"/>
          </a:xfrm>
          <a:prstGeom prst="ellipse">
            <a:avLst/>
          </a:prstGeom>
          <a:ln>
            <a:noFill/>
          </a:ln>
          <a:effectLst>
            <a:softEdge rad="112500"/>
          </a:effectLst>
        </p:spPr>
      </p:pic>
      <p:sp>
        <p:nvSpPr>
          <p:cNvPr id="4" name="Rectangle 3"/>
          <p:cNvSpPr/>
          <p:nvPr/>
        </p:nvSpPr>
        <p:spPr>
          <a:xfrm>
            <a:off x="5181600" y="1066800"/>
            <a:ext cx="3657600" cy="4154984"/>
          </a:xfrm>
          <a:prstGeom prst="rect">
            <a:avLst/>
          </a:prstGeom>
        </p:spPr>
        <p:txBody>
          <a:bodyPr wrap="square">
            <a:spAutoFit/>
          </a:bodyPr>
          <a:lstStyle/>
          <a:p>
            <a:pPr algn="ctr"/>
            <a:r>
              <a:rPr lang="en-US" sz="4400" i="1" dirty="0" smtClean="0"/>
              <a:t>“These things saith he that hath the seven Spirits of God, and the seven stars.”</a:t>
            </a:r>
            <a:endParaRPr lang="en-US" sz="4400" i="1" dirty="0"/>
          </a:p>
        </p:txBody>
      </p:sp>
    </p:spTree>
    <p:extLst>
      <p:ext uri="{BB962C8B-B14F-4D97-AF65-F5344CB8AC3E}">
        <p14:creationId xmlns:p14="http://schemas.microsoft.com/office/powerpoint/2010/main" val="1395174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a:stretch>
            <a:fillRect/>
          </a:stretch>
        </p:blipFill>
        <p:spPr bwMode="auto">
          <a:xfrm>
            <a:off x="1" y="0"/>
            <a:ext cx="9144000" cy="6857999"/>
          </a:xfrm>
          <a:prstGeom prst="rect">
            <a:avLst/>
          </a:prstGeom>
          <a:noFill/>
          <a:ln w="9525">
            <a:noFill/>
            <a:miter lim="800000"/>
            <a:headEnd/>
            <a:tailEnd/>
          </a:ln>
          <a:effectLst/>
        </p:spPr>
      </p:pic>
    </p:spTree>
    <p:extLst>
      <p:ext uri="{BB962C8B-B14F-4D97-AF65-F5344CB8AC3E}">
        <p14:creationId xmlns:p14="http://schemas.microsoft.com/office/powerpoint/2010/main" val="959216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Internet Pictures\scan0023.jpg"/>
          <p:cNvPicPr>
            <a:picLocks noChangeAspect="1" noChangeArrowheads="1"/>
          </p:cNvPicPr>
          <p:nvPr/>
        </p:nvPicPr>
        <p:blipFill>
          <a:blip r:embed="rId3" cstate="print">
            <a:lum bright="-20000"/>
          </a:blip>
          <a:srcRect/>
          <a:stretch>
            <a:fillRect/>
          </a:stretch>
        </p:blipFill>
        <p:spPr bwMode="auto">
          <a:xfrm>
            <a:off x="0" y="0"/>
            <a:ext cx="5867400" cy="6858000"/>
          </a:xfrm>
          <a:prstGeom prst="rect">
            <a:avLst/>
          </a:prstGeom>
          <a:noFill/>
        </p:spPr>
      </p:pic>
      <p:sp>
        <p:nvSpPr>
          <p:cNvPr id="2" name="Title 1"/>
          <p:cNvSpPr>
            <a:spLocks noGrp="1"/>
          </p:cNvSpPr>
          <p:nvPr>
            <p:ph type="title"/>
          </p:nvPr>
        </p:nvSpPr>
        <p:spPr>
          <a:xfrm>
            <a:off x="0" y="274638"/>
            <a:ext cx="5867400" cy="1143000"/>
          </a:xfrm>
        </p:spPr>
        <p:txBody>
          <a:bodyPr>
            <a:noAutofit/>
          </a:bodyPr>
          <a:lstStyle/>
          <a:p>
            <a:r>
              <a:rPr lang="en-US" sz="5400" b="1" i="1" dirty="0" smtClean="0">
                <a:solidFill>
                  <a:schemeClr val="bg1"/>
                </a:solidFill>
                <a:effectLst>
                  <a:glow rad="101600">
                    <a:schemeClr val="tx1">
                      <a:alpha val="60000"/>
                    </a:schemeClr>
                  </a:glow>
                </a:effectLst>
              </a:rPr>
              <a:t>Pastors </a:t>
            </a:r>
            <a:br>
              <a:rPr lang="en-US" sz="5400" b="1" i="1" dirty="0" smtClean="0">
                <a:solidFill>
                  <a:schemeClr val="bg1"/>
                </a:solidFill>
                <a:effectLst>
                  <a:glow rad="101600">
                    <a:schemeClr val="tx1">
                      <a:alpha val="60000"/>
                    </a:schemeClr>
                  </a:glow>
                </a:effectLst>
              </a:rPr>
            </a:br>
            <a:r>
              <a:rPr lang="en-US" sz="5400" b="1" i="1" dirty="0">
                <a:solidFill>
                  <a:schemeClr val="bg1"/>
                </a:solidFill>
                <a:effectLst>
                  <a:glow rad="101600">
                    <a:schemeClr val="tx1">
                      <a:alpha val="60000"/>
                    </a:schemeClr>
                  </a:glow>
                </a:effectLst>
              </a:rPr>
              <a:t>(</a:t>
            </a:r>
            <a:r>
              <a:rPr lang="en-US" sz="5400" b="1" i="1" dirty="0" smtClean="0">
                <a:solidFill>
                  <a:schemeClr val="bg1"/>
                </a:solidFill>
                <a:effectLst>
                  <a:glow rad="101600">
                    <a:schemeClr val="tx1">
                      <a:alpha val="60000"/>
                    </a:schemeClr>
                  </a:glow>
                </a:effectLst>
              </a:rPr>
              <a:t>Stars)</a:t>
            </a:r>
            <a:endParaRPr lang="en-US" sz="5400" b="1" i="1" dirty="0">
              <a:solidFill>
                <a:schemeClr val="bg1"/>
              </a:solidFill>
              <a:effectLst>
                <a:glow rad="101600">
                  <a:schemeClr val="tx1">
                    <a:alpha val="60000"/>
                  </a:schemeClr>
                </a:glow>
              </a:effectLst>
            </a:endParaRPr>
          </a:p>
        </p:txBody>
      </p:sp>
      <p:sp>
        <p:nvSpPr>
          <p:cNvPr id="3" name="Content Placeholder 2"/>
          <p:cNvSpPr>
            <a:spLocks noGrp="1"/>
          </p:cNvSpPr>
          <p:nvPr>
            <p:ph idx="1"/>
          </p:nvPr>
        </p:nvSpPr>
        <p:spPr>
          <a:xfrm>
            <a:off x="0" y="2133600"/>
            <a:ext cx="5791200" cy="3992563"/>
          </a:xfrm>
        </p:spPr>
        <p:txBody>
          <a:bodyPr>
            <a:normAutofit lnSpcReduction="10000"/>
          </a:bodyPr>
          <a:lstStyle/>
          <a:p>
            <a:r>
              <a:rPr lang="en-US" sz="4800" b="1" dirty="0" smtClean="0">
                <a:solidFill>
                  <a:schemeClr val="bg1"/>
                </a:solidFill>
                <a:effectLst>
                  <a:glow rad="101600">
                    <a:schemeClr val="tx1">
                      <a:alpha val="60000"/>
                    </a:schemeClr>
                  </a:glow>
                </a:effectLst>
              </a:rPr>
              <a:t>Stars give light in the darkness</a:t>
            </a:r>
          </a:p>
          <a:p>
            <a:r>
              <a:rPr lang="en-US" sz="4800" b="1" dirty="0" smtClean="0">
                <a:solidFill>
                  <a:schemeClr val="bg1"/>
                </a:solidFill>
                <a:effectLst>
                  <a:glow rad="101600">
                    <a:schemeClr val="tx1">
                      <a:alpha val="60000"/>
                    </a:schemeClr>
                  </a:glow>
                </a:effectLst>
              </a:rPr>
              <a:t>Stars give direction</a:t>
            </a:r>
          </a:p>
          <a:p>
            <a:r>
              <a:rPr lang="en-US" sz="4800" b="1" dirty="0" smtClean="0">
                <a:solidFill>
                  <a:schemeClr val="bg1"/>
                </a:solidFill>
                <a:effectLst>
                  <a:glow rad="101600">
                    <a:schemeClr val="tx1">
                      <a:alpha val="60000"/>
                    </a:schemeClr>
                  </a:glow>
                </a:effectLst>
              </a:rPr>
              <a:t>Stars give glory to God</a:t>
            </a:r>
          </a:p>
          <a:p>
            <a:endParaRPr lang="en-US" b="1" dirty="0" smtClean="0">
              <a:solidFill>
                <a:schemeClr val="bg1"/>
              </a:solidFill>
              <a:effectLst>
                <a:glow rad="101600">
                  <a:schemeClr val="tx1">
                    <a:alpha val="60000"/>
                  </a:schemeClr>
                </a:glow>
              </a:effectLst>
            </a:endParaRPr>
          </a:p>
          <a:p>
            <a:endParaRPr lang="en-US" b="1" dirty="0">
              <a:solidFill>
                <a:schemeClr val="bg1"/>
              </a:solidFill>
              <a:effectLst>
                <a:glow rad="101600">
                  <a:schemeClr val="tx1">
                    <a:alpha val="60000"/>
                  </a:schemeClr>
                </a:glow>
              </a:effectLst>
            </a:endParaRPr>
          </a:p>
        </p:txBody>
      </p:sp>
      <p:pic>
        <p:nvPicPr>
          <p:cNvPr id="1026" name="Picture 2" descr="C:\Users\Ptr. Daniel White\Documents\My Scans\2009-04 (Apr)\scan0001.jpg"/>
          <p:cNvPicPr>
            <a:picLocks noChangeAspect="1" noChangeArrowheads="1"/>
          </p:cNvPicPr>
          <p:nvPr/>
        </p:nvPicPr>
        <p:blipFill>
          <a:blip r:embed="rId4" cstate="print"/>
          <a:srcRect/>
          <a:stretch>
            <a:fillRect/>
          </a:stretch>
        </p:blipFill>
        <p:spPr bwMode="auto">
          <a:xfrm>
            <a:off x="6629400" y="762000"/>
            <a:ext cx="1851025" cy="1887538"/>
          </a:xfrm>
          <a:prstGeom prst="rect">
            <a:avLst/>
          </a:prstGeom>
          <a:ln>
            <a:noFill/>
          </a:ln>
          <a:effectLst>
            <a:reflection blurRad="6350" stA="50000" endA="300" endPos="55500" dist="101600" dir="5400000" sy="-100000" algn="bl" rotWithShape="0"/>
            <a:softEdge rad="112500"/>
          </a:effectLst>
        </p:spPr>
      </p:pic>
      <p:pic>
        <p:nvPicPr>
          <p:cNvPr id="5" name="Picture 3" descr="C:\Users\Ptr. Daniel White\Desktop\Bible pictures\preaching\preacher.jpg"/>
          <p:cNvPicPr>
            <a:picLocks noChangeAspect="1" noChangeArrowheads="1"/>
          </p:cNvPicPr>
          <p:nvPr/>
        </p:nvPicPr>
        <p:blipFill>
          <a:blip r:embed="rId5" cstate="print"/>
          <a:srcRect/>
          <a:stretch>
            <a:fillRect/>
          </a:stretch>
        </p:blipFill>
        <p:spPr bwMode="auto">
          <a:xfrm>
            <a:off x="6096000" y="4343400"/>
            <a:ext cx="2870706" cy="1908175"/>
          </a:xfrm>
          <a:prstGeom prst="rect">
            <a:avLst/>
          </a:prstGeom>
          <a:noFill/>
        </p:spPr>
      </p:pic>
    </p:spTree>
    <p:extLst>
      <p:ext uri="{BB962C8B-B14F-4D97-AF65-F5344CB8AC3E}">
        <p14:creationId xmlns:p14="http://schemas.microsoft.com/office/powerpoint/2010/main" val="2361013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fales teachers, churches, idols, temples\18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a:xfrm>
            <a:off x="457200" y="609600"/>
            <a:ext cx="8229600" cy="1524000"/>
          </a:xfrm>
        </p:spPr>
        <p:txBody>
          <a:bodyPr>
            <a:noAutofit/>
          </a:bodyPr>
          <a:lstStyle/>
          <a:p>
            <a:r>
              <a:rPr lang="en-US" sz="5400" i="1" dirty="0" smtClean="0">
                <a:effectLst>
                  <a:glow rad="101600">
                    <a:schemeClr val="bg1">
                      <a:alpha val="60000"/>
                    </a:schemeClr>
                  </a:glow>
                </a:effectLst>
              </a:rPr>
              <a:t>“I know thy works, that thou hast a name that thou </a:t>
            </a:r>
            <a:r>
              <a:rPr lang="en-US" sz="5400" i="1" dirty="0" err="1" smtClean="0">
                <a:effectLst>
                  <a:glow rad="101600">
                    <a:schemeClr val="bg1">
                      <a:alpha val="60000"/>
                    </a:schemeClr>
                  </a:glow>
                </a:effectLst>
              </a:rPr>
              <a:t>livest</a:t>
            </a:r>
            <a:r>
              <a:rPr lang="en-US" sz="5400" i="1" dirty="0" smtClean="0">
                <a:effectLst>
                  <a:glow rad="101600">
                    <a:schemeClr val="bg1">
                      <a:alpha val="60000"/>
                    </a:schemeClr>
                  </a:glow>
                </a:effectLst>
              </a:rPr>
              <a:t>, and art dead…”</a:t>
            </a:r>
            <a:endParaRPr lang="en-US" sz="5400" i="1" dirty="0">
              <a:effectLst>
                <a:glow rad="101600">
                  <a:schemeClr val="bg1">
                    <a:alpha val="60000"/>
                  </a:schemeClr>
                </a:glow>
              </a:effectLst>
            </a:endParaRPr>
          </a:p>
        </p:txBody>
      </p:sp>
      <p:pic>
        <p:nvPicPr>
          <p:cNvPr id="4100" name="Picture 4" descr="C:\Users\Ptr. Daniel White\Desktop\Bible pictures\Prophecy pictures\prophecy pictures\revelation\001120_0567_0005_nslsw_573353.jpgToJpeg20008080.jpg"/>
          <p:cNvPicPr>
            <a:picLocks noChangeAspect="1" noChangeArrowheads="1"/>
          </p:cNvPicPr>
          <p:nvPr/>
        </p:nvPicPr>
        <p:blipFill>
          <a:blip r:embed="rId4" cstate="print"/>
          <a:srcRect/>
          <a:stretch>
            <a:fillRect/>
          </a:stretch>
        </p:blipFill>
        <p:spPr bwMode="auto">
          <a:xfrm>
            <a:off x="1752600" y="2667000"/>
            <a:ext cx="5562600" cy="3835476"/>
          </a:xfrm>
          <a:prstGeom prst="rect">
            <a:avLst/>
          </a:prstGeom>
          <a:ln>
            <a:noFill/>
          </a:ln>
          <a:effectLst>
            <a:softEdge rad="112500"/>
          </a:effectLst>
        </p:spPr>
      </p:pic>
    </p:spTree>
    <p:extLst>
      <p:ext uri="{BB962C8B-B14F-4D97-AF65-F5344CB8AC3E}">
        <p14:creationId xmlns:p14="http://schemas.microsoft.com/office/powerpoint/2010/main" val="868994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p:cTn id="19" dur="1000" fill="hold"/>
                                        <p:tgtEl>
                                          <p:spTgt spid="4100"/>
                                        </p:tgtEl>
                                        <p:attrNameLst>
                                          <p:attrName>ppt_w</p:attrName>
                                        </p:attrNameLst>
                                      </p:cBhvr>
                                      <p:tavLst>
                                        <p:tav tm="0">
                                          <p:val>
                                            <p:fltVal val="0"/>
                                          </p:val>
                                        </p:tav>
                                        <p:tav tm="100000">
                                          <p:val>
                                            <p:strVal val="#ppt_w"/>
                                          </p:val>
                                        </p:tav>
                                      </p:tavLst>
                                    </p:anim>
                                    <p:anim calcmode="lin" valueType="num">
                                      <p:cBhvr>
                                        <p:cTn id="20" dur="1000" fill="hold"/>
                                        <p:tgtEl>
                                          <p:spTgt spid="4100"/>
                                        </p:tgtEl>
                                        <p:attrNameLst>
                                          <p:attrName>ppt_h</p:attrName>
                                        </p:attrNameLst>
                                      </p:cBhvr>
                                      <p:tavLst>
                                        <p:tav tm="0">
                                          <p:val>
                                            <p:fltVal val="0"/>
                                          </p:val>
                                        </p:tav>
                                        <p:tav tm="100000">
                                          <p:val>
                                            <p:strVal val="#ppt_h"/>
                                          </p:val>
                                        </p:tav>
                                      </p:tavLst>
                                    </p:anim>
                                    <p:animEffect transition="in" filter="fade">
                                      <p:cBhvr>
                                        <p:cTn id="21"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t>How to Kill the Working of the        Holy Spirit in your Life and Church</a:t>
            </a:r>
            <a:endParaRPr lang="en-US" b="1" i="1" dirty="0"/>
          </a:p>
        </p:txBody>
      </p:sp>
      <p:pic>
        <p:nvPicPr>
          <p:cNvPr id="1029" name="Picture 5" descr="C:\Users\Ptr. Daniel White\Desktop\Bible pictures\Catholic\Catholicism\russian_cross-idolatry.jpg"/>
          <p:cNvPicPr>
            <a:picLocks noChangeAspect="1" noChangeArrowheads="1"/>
          </p:cNvPicPr>
          <p:nvPr/>
        </p:nvPicPr>
        <p:blipFill>
          <a:blip r:embed="rId3" cstate="print">
            <a:lum bright="-20000"/>
          </a:blip>
          <a:srcRect/>
          <a:stretch>
            <a:fillRect/>
          </a:stretch>
        </p:blipFill>
        <p:spPr bwMode="auto">
          <a:xfrm>
            <a:off x="304800" y="4267200"/>
            <a:ext cx="2839751" cy="2286000"/>
          </a:xfrm>
          <a:prstGeom prst="rect">
            <a:avLst/>
          </a:prstGeom>
          <a:ln>
            <a:noFill/>
          </a:ln>
          <a:effectLst>
            <a:softEdge rad="112500"/>
          </a:effectLst>
        </p:spPr>
      </p:pic>
      <p:pic>
        <p:nvPicPr>
          <p:cNvPr id="1030" name="Picture 6" descr="C:\Users\Ptr. Daniel White\Desktop\Bible pictures\Catholic\Catholicism\russian_orthodox-idolatry2.jpg"/>
          <p:cNvPicPr>
            <a:picLocks noChangeAspect="1" noChangeArrowheads="1"/>
          </p:cNvPicPr>
          <p:nvPr/>
        </p:nvPicPr>
        <p:blipFill>
          <a:blip r:embed="rId4" cstate="print"/>
          <a:srcRect/>
          <a:stretch>
            <a:fillRect/>
          </a:stretch>
        </p:blipFill>
        <p:spPr bwMode="auto">
          <a:xfrm>
            <a:off x="6858000" y="2057400"/>
            <a:ext cx="2133600" cy="3798560"/>
          </a:xfrm>
          <a:prstGeom prst="rect">
            <a:avLst/>
          </a:prstGeom>
          <a:ln>
            <a:noFill/>
          </a:ln>
          <a:effectLst>
            <a:softEdge rad="112500"/>
          </a:effectLst>
        </p:spPr>
      </p:pic>
      <p:pic>
        <p:nvPicPr>
          <p:cNvPr id="1031" name="Picture 7" descr="C:\Users\Ptr. Daniel White\Desktop\Bible pictures\Catholic\Catholicism\vaticanII.jpg"/>
          <p:cNvPicPr>
            <a:picLocks noChangeAspect="1" noChangeArrowheads="1"/>
          </p:cNvPicPr>
          <p:nvPr/>
        </p:nvPicPr>
        <p:blipFill>
          <a:blip r:embed="rId5" cstate="print"/>
          <a:srcRect/>
          <a:stretch>
            <a:fillRect/>
          </a:stretch>
        </p:blipFill>
        <p:spPr bwMode="auto">
          <a:xfrm>
            <a:off x="3276600" y="1600200"/>
            <a:ext cx="3522980" cy="4953000"/>
          </a:xfrm>
          <a:prstGeom prst="rect">
            <a:avLst/>
          </a:prstGeom>
          <a:ln>
            <a:noFill/>
          </a:ln>
          <a:effectLst>
            <a:softEdge rad="112500"/>
          </a:effectLst>
        </p:spPr>
      </p:pic>
      <p:pic>
        <p:nvPicPr>
          <p:cNvPr id="3074" name="Picture 2" descr="C:\Users\Ptr. Daniel White\Desktop\Bible pictures\Prophecy pictures\prophecy pictures\False prophets\Iniquities of the Church 4.jpg"/>
          <p:cNvPicPr>
            <a:picLocks noChangeAspect="1" noChangeArrowheads="1"/>
          </p:cNvPicPr>
          <p:nvPr/>
        </p:nvPicPr>
        <p:blipFill>
          <a:blip r:embed="rId6" cstate="print"/>
          <a:srcRect/>
          <a:stretch>
            <a:fillRect/>
          </a:stretch>
        </p:blipFill>
        <p:spPr bwMode="auto">
          <a:xfrm>
            <a:off x="228600" y="1981200"/>
            <a:ext cx="3048000" cy="2060727"/>
          </a:xfrm>
          <a:prstGeom prst="rect">
            <a:avLst/>
          </a:prstGeom>
          <a:ln>
            <a:noFill/>
          </a:ln>
          <a:effectLst>
            <a:softEdge rad="112500"/>
          </a:effectLst>
        </p:spPr>
      </p:pic>
    </p:spTree>
    <p:extLst>
      <p:ext uri="{BB962C8B-B14F-4D97-AF65-F5344CB8AC3E}">
        <p14:creationId xmlns:p14="http://schemas.microsoft.com/office/powerpoint/2010/main" val="3252614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down)">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barn(inHorizontal)">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031"/>
                                        </p:tgtEl>
                                        <p:attrNameLst>
                                          <p:attrName>style.visibility</p:attrName>
                                        </p:attrNameLst>
                                      </p:cBhvr>
                                      <p:to>
                                        <p:strVal val="visible"/>
                                      </p:to>
                                    </p:set>
                                    <p:anim calcmode="lin" valueType="num">
                                      <p:cBhvr>
                                        <p:cTn id="17" dur="500" fill="hold"/>
                                        <p:tgtEl>
                                          <p:spTgt spid="1031"/>
                                        </p:tgtEl>
                                        <p:attrNameLst>
                                          <p:attrName>ppt_w</p:attrName>
                                        </p:attrNameLst>
                                      </p:cBhvr>
                                      <p:tavLst>
                                        <p:tav tm="0">
                                          <p:val>
                                            <p:fltVal val="0"/>
                                          </p:val>
                                        </p:tav>
                                        <p:tav tm="100000">
                                          <p:val>
                                            <p:strVal val="#ppt_w"/>
                                          </p:val>
                                        </p:tav>
                                      </p:tavLst>
                                    </p:anim>
                                    <p:anim calcmode="lin" valueType="num">
                                      <p:cBhvr>
                                        <p:cTn id="18" dur="500" fill="hold"/>
                                        <p:tgtEl>
                                          <p:spTgt spid="1031"/>
                                        </p:tgtEl>
                                        <p:attrNameLst>
                                          <p:attrName>ppt_h</p:attrName>
                                        </p:attrNameLst>
                                      </p:cBhvr>
                                      <p:tavLst>
                                        <p:tav tm="0">
                                          <p:val>
                                            <p:fltVal val="0"/>
                                          </p:val>
                                        </p:tav>
                                        <p:tav tm="100000">
                                          <p:val>
                                            <p:strVal val="#ppt_h"/>
                                          </p:val>
                                        </p:tav>
                                      </p:tavLst>
                                    </p:anim>
                                    <p:animEffect transition="in" filter="fade">
                                      <p:cBhvr>
                                        <p:cTn id="19" dur="500"/>
                                        <p:tgtEl>
                                          <p:spTgt spid="103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3074"/>
                                        </p:tgtEl>
                                        <p:attrNameLst>
                                          <p:attrName>style.visibility</p:attrName>
                                        </p:attrNameLst>
                                      </p:cBhvr>
                                      <p:to>
                                        <p:strVal val="visible"/>
                                      </p:to>
                                    </p:set>
                                    <p:anim calcmode="lin" valueType="num">
                                      <p:cBhvr>
                                        <p:cTn id="24" dur="500" fill="hold"/>
                                        <p:tgtEl>
                                          <p:spTgt spid="3074"/>
                                        </p:tgtEl>
                                        <p:attrNameLst>
                                          <p:attrName>ppt_w</p:attrName>
                                        </p:attrNameLst>
                                      </p:cBhvr>
                                      <p:tavLst>
                                        <p:tav tm="0">
                                          <p:val>
                                            <p:fltVal val="0"/>
                                          </p:val>
                                        </p:tav>
                                        <p:tav tm="100000">
                                          <p:val>
                                            <p:strVal val="#ppt_w"/>
                                          </p:val>
                                        </p:tav>
                                      </p:tavLst>
                                    </p:anim>
                                    <p:anim calcmode="lin" valueType="num">
                                      <p:cBhvr>
                                        <p:cTn id="25" dur="500" fill="hold"/>
                                        <p:tgtEl>
                                          <p:spTgt spid="3074"/>
                                        </p:tgtEl>
                                        <p:attrNameLst>
                                          <p:attrName>ppt_h</p:attrName>
                                        </p:attrNameLst>
                                      </p:cBhvr>
                                      <p:tavLst>
                                        <p:tav tm="0">
                                          <p:val>
                                            <p:fltVal val="0"/>
                                          </p:val>
                                        </p:tav>
                                        <p:tav tm="100000">
                                          <p:val>
                                            <p:strVal val="#ppt_h"/>
                                          </p:val>
                                        </p:tav>
                                      </p:tavLst>
                                    </p:anim>
                                    <p:animEffect transition="in" filter="fade">
                                      <p:cBhvr>
                                        <p:cTn id="2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piritwatch.org/jesusweep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8" name="Picture 4" descr="http://www.churchleaders.com/files/article_images/731DisunityKilling_817491256.jpg"/>
          <p:cNvPicPr>
            <a:picLocks noChangeAspect="1" noChangeArrowheads="1"/>
          </p:cNvPicPr>
          <p:nvPr/>
        </p:nvPicPr>
        <p:blipFill>
          <a:blip r:embed="rId3" cstate="print">
            <a:grayscl/>
          </a:blip>
          <a:srcRect/>
          <a:stretch>
            <a:fillRect/>
          </a:stretch>
        </p:blipFill>
        <p:spPr bwMode="auto">
          <a:xfrm>
            <a:off x="3810000" y="2286000"/>
            <a:ext cx="5099192" cy="3404598"/>
          </a:xfrm>
          <a:prstGeom prst="ellipse">
            <a:avLst/>
          </a:prstGeom>
          <a:ln>
            <a:noFill/>
          </a:ln>
          <a:effectLst>
            <a:softEdge rad="112500"/>
          </a:effectLst>
        </p:spPr>
      </p:pic>
      <p:sp>
        <p:nvSpPr>
          <p:cNvPr id="2" name="Rectangle 1"/>
          <p:cNvSpPr/>
          <p:nvPr/>
        </p:nvSpPr>
        <p:spPr>
          <a:xfrm>
            <a:off x="838200" y="533400"/>
            <a:ext cx="7315200" cy="5632311"/>
          </a:xfrm>
          <a:prstGeom prst="rect">
            <a:avLst/>
          </a:prstGeom>
        </p:spPr>
        <p:txBody>
          <a:bodyPr wrap="square">
            <a:spAutoFit/>
          </a:bodyPr>
          <a:lstStyle/>
          <a:p>
            <a:pPr algn="ctr"/>
            <a:r>
              <a:rPr lang="en-US" sz="3600" i="1" dirty="0" smtClean="0">
                <a:effectLst>
                  <a:glow rad="101600">
                    <a:schemeClr val="bg1">
                      <a:alpha val="60000"/>
                    </a:schemeClr>
                  </a:glow>
                </a:effectLst>
              </a:rPr>
              <a:t>Proverbs 6:16-19 </a:t>
            </a:r>
          </a:p>
          <a:p>
            <a:pPr algn="ctr"/>
            <a:r>
              <a:rPr lang="en-US" sz="3600" i="1" dirty="0" smtClean="0">
                <a:effectLst>
                  <a:glow rad="101600">
                    <a:schemeClr val="bg1">
                      <a:alpha val="60000"/>
                    </a:schemeClr>
                  </a:glow>
                </a:effectLst>
              </a:rPr>
              <a:t>“These six things doth the LORD hate: yea, seven are an abomination unto him: A proud look, a lying tongue, and hands that shed innocent blood, An heart that </a:t>
            </a:r>
            <a:r>
              <a:rPr lang="en-US" sz="3600" i="1" dirty="0" err="1" smtClean="0">
                <a:effectLst>
                  <a:glow rad="101600">
                    <a:schemeClr val="bg1">
                      <a:alpha val="60000"/>
                    </a:schemeClr>
                  </a:glow>
                </a:effectLst>
              </a:rPr>
              <a:t>deviseth</a:t>
            </a:r>
            <a:r>
              <a:rPr lang="en-US" sz="3600" i="1" dirty="0" smtClean="0">
                <a:effectLst>
                  <a:glow rad="101600">
                    <a:schemeClr val="bg1">
                      <a:alpha val="60000"/>
                    </a:schemeClr>
                  </a:glow>
                </a:effectLst>
              </a:rPr>
              <a:t> wicked imaginations, feet that be swift in running to mischief, A false witness that </a:t>
            </a:r>
            <a:r>
              <a:rPr lang="en-US" sz="3600" i="1" dirty="0" err="1" smtClean="0">
                <a:effectLst>
                  <a:glow rad="101600">
                    <a:schemeClr val="bg1">
                      <a:alpha val="60000"/>
                    </a:schemeClr>
                  </a:glow>
                </a:effectLst>
              </a:rPr>
              <a:t>speaketh</a:t>
            </a:r>
            <a:r>
              <a:rPr lang="en-US" sz="3600" i="1" dirty="0" smtClean="0">
                <a:effectLst>
                  <a:glow rad="101600">
                    <a:schemeClr val="bg1">
                      <a:alpha val="60000"/>
                    </a:schemeClr>
                  </a:glow>
                </a:effectLst>
              </a:rPr>
              <a:t> lies, and he that </a:t>
            </a:r>
            <a:r>
              <a:rPr lang="en-US" sz="3600" i="1" dirty="0" err="1" smtClean="0">
                <a:effectLst>
                  <a:glow rad="101600">
                    <a:schemeClr val="bg1">
                      <a:alpha val="60000"/>
                    </a:schemeClr>
                  </a:glow>
                </a:effectLst>
              </a:rPr>
              <a:t>soweth</a:t>
            </a:r>
            <a:r>
              <a:rPr lang="en-US" sz="3600" i="1" dirty="0" smtClean="0">
                <a:effectLst>
                  <a:glow rad="101600">
                    <a:schemeClr val="bg1">
                      <a:alpha val="60000"/>
                    </a:schemeClr>
                  </a:glow>
                </a:effectLst>
              </a:rPr>
              <a:t> discord among brethren.”</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087416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Ptr. Daniel White\Desktop\Bible pictures\faces\scan0010.jpg"/>
          <p:cNvPicPr>
            <a:picLocks noChangeAspect="1" noChangeArrowheads="1"/>
          </p:cNvPicPr>
          <p:nvPr/>
        </p:nvPicPr>
        <p:blipFill>
          <a:blip r:embed="rId3" cstate="print">
            <a:duotone>
              <a:prstClr val="black"/>
              <a:schemeClr val="accent5">
                <a:tint val="45000"/>
                <a:satMod val="400000"/>
              </a:schemeClr>
            </a:duotone>
          </a:blip>
          <a:srcRect/>
          <a:stretch>
            <a:fillRect/>
          </a:stretch>
        </p:blipFill>
        <p:spPr bwMode="auto">
          <a:xfrm>
            <a:off x="457200" y="3581400"/>
            <a:ext cx="3924300" cy="3124200"/>
          </a:xfrm>
          <a:prstGeom prst="rect">
            <a:avLst/>
          </a:prstGeom>
          <a:ln>
            <a:noFill/>
          </a:ln>
          <a:effectLst>
            <a:softEdge rad="112500"/>
          </a:effectLst>
        </p:spPr>
      </p:pic>
      <p:pic>
        <p:nvPicPr>
          <p:cNvPr id="3" name="Picture 2" descr="C:\Users\Ptr. Daniel White\Desktop\Bible pictures\fales teachers, churches, idols, temples\PrestonwoodChristmas9-main_Full.jpg"/>
          <p:cNvPicPr>
            <a:picLocks noChangeAspect="1" noChangeArrowheads="1"/>
          </p:cNvPicPr>
          <p:nvPr/>
        </p:nvPicPr>
        <p:blipFill>
          <a:blip r:embed="rId4" cstate="print"/>
          <a:srcRect/>
          <a:stretch>
            <a:fillRect/>
          </a:stretch>
        </p:blipFill>
        <p:spPr bwMode="auto">
          <a:xfrm>
            <a:off x="4114800" y="304800"/>
            <a:ext cx="4690400" cy="3124200"/>
          </a:xfrm>
          <a:prstGeom prst="rect">
            <a:avLst/>
          </a:prstGeom>
          <a:ln>
            <a:noFill/>
          </a:ln>
          <a:effectLst>
            <a:softEdge rad="112500"/>
          </a:effectLst>
        </p:spPr>
      </p:pic>
      <p:pic>
        <p:nvPicPr>
          <p:cNvPr id="2050" name="Picture 2" descr="C:\Users\Ptr. Daniel White\Desktop\Bible pictures\Internet Pictures\whisper.jpg"/>
          <p:cNvPicPr>
            <a:picLocks noChangeAspect="1" noChangeArrowheads="1"/>
          </p:cNvPicPr>
          <p:nvPr/>
        </p:nvPicPr>
        <p:blipFill>
          <a:blip r:embed="rId5" cstate="print"/>
          <a:srcRect/>
          <a:stretch>
            <a:fillRect/>
          </a:stretch>
        </p:blipFill>
        <p:spPr bwMode="auto">
          <a:xfrm>
            <a:off x="4605151" y="3640508"/>
            <a:ext cx="4538849" cy="3021577"/>
          </a:xfrm>
          <a:prstGeom prst="rect">
            <a:avLst/>
          </a:prstGeom>
          <a:ln>
            <a:noFill/>
          </a:ln>
          <a:effectLst>
            <a:softEdge rad="112500"/>
          </a:effectLst>
        </p:spPr>
      </p:pic>
      <p:pic>
        <p:nvPicPr>
          <p:cNvPr id="2053" name="Picture 5" descr="C:\Users\Ptr. Daniel White\Desktop\Bible pictures\fales teachers, churches, idols, temples\worship_concert.jpg"/>
          <p:cNvPicPr>
            <a:picLocks noChangeAspect="1" noChangeArrowheads="1"/>
          </p:cNvPicPr>
          <p:nvPr/>
        </p:nvPicPr>
        <p:blipFill>
          <a:blip r:embed="rId6" cstate="print"/>
          <a:srcRect/>
          <a:stretch>
            <a:fillRect/>
          </a:stretch>
        </p:blipFill>
        <p:spPr bwMode="auto">
          <a:xfrm>
            <a:off x="4038600" y="304800"/>
            <a:ext cx="4724400" cy="3048000"/>
          </a:xfrm>
          <a:prstGeom prst="rect">
            <a:avLst/>
          </a:prstGeom>
          <a:noFill/>
        </p:spPr>
      </p:pic>
      <p:pic>
        <p:nvPicPr>
          <p:cNvPr id="4" name="Picture 2"/>
          <p:cNvPicPr>
            <a:picLocks noChangeAspect="1" noChangeArrowheads="1"/>
          </p:cNvPicPr>
          <p:nvPr/>
        </p:nvPicPr>
        <p:blipFill>
          <a:blip r:embed="rId7" cstate="print"/>
          <a:srcRect/>
          <a:stretch>
            <a:fillRect/>
          </a:stretch>
        </p:blipFill>
        <p:spPr bwMode="auto">
          <a:xfrm>
            <a:off x="381000" y="228600"/>
            <a:ext cx="3429000" cy="3429000"/>
          </a:xfrm>
          <a:prstGeom prst="rect">
            <a:avLst/>
          </a:prstGeom>
          <a:ln>
            <a:noFill/>
          </a:ln>
          <a:effectLst>
            <a:softEdge rad="112500"/>
          </a:effectLst>
        </p:spPr>
      </p:pic>
      <p:pic>
        <p:nvPicPr>
          <p:cNvPr id="10" name="Picture 4" descr="C:\Users\Ptr. Daniel White\Desktop\Bible pictures\Catholic\Catholicism\False Prophets 1.jpg"/>
          <p:cNvPicPr>
            <a:picLocks noChangeAspect="1" noChangeArrowheads="1"/>
          </p:cNvPicPr>
          <p:nvPr/>
        </p:nvPicPr>
        <p:blipFill>
          <a:blip r:embed="rId8" cstate="print"/>
          <a:srcRect/>
          <a:stretch>
            <a:fillRect/>
          </a:stretch>
        </p:blipFill>
        <p:spPr bwMode="auto">
          <a:xfrm>
            <a:off x="1295400" y="457200"/>
            <a:ext cx="6223000" cy="5715000"/>
          </a:xfrm>
          <a:prstGeom prst="rect">
            <a:avLst/>
          </a:prstGeom>
          <a:ln>
            <a:noFill/>
          </a:ln>
          <a:effectLst>
            <a:softEdge rad="112500"/>
          </a:effectLst>
        </p:spPr>
      </p:pic>
    </p:spTree>
    <p:extLst>
      <p:ext uri="{BB962C8B-B14F-4D97-AF65-F5344CB8AC3E}">
        <p14:creationId xmlns:p14="http://schemas.microsoft.com/office/powerpoint/2010/main" val="827880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 calcmode="lin" valueType="num">
                                      <p:cBhvr>
                                        <p:cTn id="19" dur="1000" fill="hold"/>
                                        <p:tgtEl>
                                          <p:spTgt spid="2053"/>
                                        </p:tgtEl>
                                        <p:attrNameLst>
                                          <p:attrName>ppt_w</p:attrName>
                                        </p:attrNameLst>
                                      </p:cBhvr>
                                      <p:tavLst>
                                        <p:tav tm="0">
                                          <p:val>
                                            <p:fltVal val="0"/>
                                          </p:val>
                                        </p:tav>
                                        <p:tav tm="100000">
                                          <p:val>
                                            <p:strVal val="#ppt_w"/>
                                          </p:val>
                                        </p:tav>
                                      </p:tavLst>
                                    </p:anim>
                                    <p:anim calcmode="lin" valueType="num">
                                      <p:cBhvr>
                                        <p:cTn id="20" dur="1000" fill="hold"/>
                                        <p:tgtEl>
                                          <p:spTgt spid="2053"/>
                                        </p:tgtEl>
                                        <p:attrNameLst>
                                          <p:attrName>ppt_h</p:attrName>
                                        </p:attrNameLst>
                                      </p:cBhvr>
                                      <p:tavLst>
                                        <p:tav tm="0">
                                          <p:val>
                                            <p:fltVal val="0"/>
                                          </p:val>
                                        </p:tav>
                                        <p:tav tm="100000">
                                          <p:val>
                                            <p:strVal val="#ppt_h"/>
                                          </p:val>
                                        </p:tav>
                                      </p:tavLst>
                                    </p:anim>
                                    <p:animEffect transition="in" filter="fade">
                                      <p:cBhvr>
                                        <p:cTn id="21" dur="1000"/>
                                        <p:tgtEl>
                                          <p:spTgt spid="205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5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strVal val="#ppt_w*0.70"/>
                                          </p:val>
                                        </p:tav>
                                        <p:tav tm="100000">
                                          <p:val>
                                            <p:strVal val="#ppt_w"/>
                                          </p:val>
                                        </p:tav>
                                      </p:tavLst>
                                    </p:anim>
                                    <p:anim calcmode="lin" valueType="num">
                                      <p:cBhvr>
                                        <p:cTn id="37" dur="1000" fill="hold"/>
                                        <p:tgtEl>
                                          <p:spTgt spid="10"/>
                                        </p:tgtEl>
                                        <p:attrNameLst>
                                          <p:attrName>ppt_h</p:attrName>
                                        </p:attrNameLst>
                                      </p:cBhvr>
                                      <p:tavLst>
                                        <p:tav tm="0">
                                          <p:val>
                                            <p:strVal val="#ppt_h"/>
                                          </p:val>
                                        </p:tav>
                                        <p:tav tm="100000">
                                          <p:val>
                                            <p:strVal val="#ppt_h"/>
                                          </p:val>
                                        </p:tav>
                                      </p:tavLst>
                                    </p:anim>
                                    <p:animEffect transition="in" filter="fade">
                                      <p:cBhvr>
                                        <p:cTn id="3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81200"/>
          </a:xfrm>
        </p:spPr>
        <p:txBody>
          <a:bodyPr>
            <a:normAutofit/>
          </a:bodyPr>
          <a:lstStyle/>
          <a:p>
            <a:r>
              <a:rPr lang="en-US" i="1" dirty="0" smtClean="0"/>
              <a:t>“But </a:t>
            </a:r>
            <a:r>
              <a:rPr lang="en-US" i="1" dirty="0"/>
              <a:t>she that </a:t>
            </a:r>
            <a:r>
              <a:rPr lang="en-US" i="1" dirty="0" err="1"/>
              <a:t>liveth</a:t>
            </a:r>
            <a:r>
              <a:rPr lang="en-US" i="1" dirty="0"/>
              <a:t> in pleasure is dead while she </a:t>
            </a:r>
            <a:r>
              <a:rPr lang="en-US" i="1" dirty="0" err="1"/>
              <a:t>liveth</a:t>
            </a:r>
            <a:r>
              <a:rPr lang="en-US" i="1" dirty="0" smtClean="0"/>
              <a:t>.” I Tim. </a:t>
            </a:r>
            <a:r>
              <a:rPr lang="en-US" i="1" dirty="0"/>
              <a:t>5:6 </a:t>
            </a:r>
          </a:p>
        </p:txBody>
      </p:sp>
      <p:pic>
        <p:nvPicPr>
          <p:cNvPr id="7170" name="Picture 2" descr="http://practicingparadoxy.files.wordpress.com/2014/03/church-of-the-living-d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36036"/>
            <a:ext cx="5994398"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3894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Ptr. Daniel White\Desktop\Bible pictures\Satan-Devil and demons\scan0104.jpg"/>
          <p:cNvPicPr>
            <a:picLocks noChangeAspect="1" noChangeArrowheads="1"/>
          </p:cNvPicPr>
          <p:nvPr/>
        </p:nvPicPr>
        <p:blipFill>
          <a:blip r:embed="rId3" cstate="print"/>
          <a:srcRect/>
          <a:stretch>
            <a:fillRect/>
          </a:stretch>
        </p:blipFill>
        <p:spPr bwMode="auto">
          <a:xfrm>
            <a:off x="609600" y="457200"/>
            <a:ext cx="7696200" cy="6111284"/>
          </a:xfrm>
          <a:prstGeom prst="rect">
            <a:avLst/>
          </a:prstGeom>
          <a:ln>
            <a:noFill/>
          </a:ln>
          <a:effectLst>
            <a:softEdge rad="112500"/>
          </a:effectLst>
        </p:spPr>
      </p:pic>
      <p:pic>
        <p:nvPicPr>
          <p:cNvPr id="1026" name="Picture 2"/>
          <p:cNvPicPr>
            <a:picLocks noChangeAspect="1" noChangeArrowheads="1"/>
          </p:cNvPicPr>
          <p:nvPr/>
        </p:nvPicPr>
        <p:blipFill>
          <a:blip r:embed="rId4" cstate="print"/>
          <a:srcRect/>
          <a:stretch>
            <a:fillRect/>
          </a:stretch>
        </p:blipFill>
        <p:spPr bwMode="auto">
          <a:xfrm>
            <a:off x="514350" y="381000"/>
            <a:ext cx="8113713" cy="6172199"/>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1600200" y="15386"/>
            <a:ext cx="6286500" cy="6842614"/>
          </a:xfrm>
          <a:prstGeom prst="rect">
            <a:avLst/>
          </a:prstGeom>
          <a:noFill/>
          <a:ln w="9525">
            <a:noFill/>
            <a:miter lim="800000"/>
            <a:headEnd/>
            <a:tailEnd/>
          </a:ln>
        </p:spPr>
      </p:pic>
      <p:pic>
        <p:nvPicPr>
          <p:cNvPr id="1028" name="Picture 4"/>
          <p:cNvPicPr>
            <a:picLocks noChangeAspect="1" noChangeArrowheads="1"/>
          </p:cNvPicPr>
          <p:nvPr/>
        </p:nvPicPr>
        <p:blipFill>
          <a:blip r:embed="rId6" cstate="print"/>
          <a:srcRect/>
          <a:stretch>
            <a:fillRect/>
          </a:stretch>
        </p:blipFill>
        <p:spPr bwMode="auto">
          <a:xfrm>
            <a:off x="2362200" y="126195"/>
            <a:ext cx="4495799" cy="6731805"/>
          </a:xfrm>
          <a:prstGeom prst="rect">
            <a:avLst/>
          </a:prstGeom>
          <a:noFill/>
          <a:ln w="9525">
            <a:noFill/>
            <a:miter lim="800000"/>
            <a:headEnd/>
            <a:tailEnd/>
          </a:ln>
        </p:spPr>
      </p:pic>
      <p:pic>
        <p:nvPicPr>
          <p:cNvPr id="4100" name="Picture 4"/>
          <p:cNvPicPr>
            <a:picLocks noChangeAspect="1" noChangeArrowheads="1"/>
          </p:cNvPicPr>
          <p:nvPr/>
        </p:nvPicPr>
        <p:blipFill>
          <a:blip r:embed="rId7" cstate="print"/>
          <a:srcRect r="6207" b="18937"/>
          <a:stretch>
            <a:fillRect/>
          </a:stretch>
        </p:blipFill>
        <p:spPr bwMode="auto">
          <a:xfrm>
            <a:off x="2209800" y="152400"/>
            <a:ext cx="5181600" cy="6705600"/>
          </a:xfrm>
          <a:prstGeom prst="rect">
            <a:avLst/>
          </a:prstGeom>
          <a:noFill/>
          <a:ln w="9525">
            <a:noFill/>
            <a:miter lim="800000"/>
            <a:headEnd/>
            <a:tailEnd/>
          </a:ln>
        </p:spPr>
      </p:pic>
      <p:pic>
        <p:nvPicPr>
          <p:cNvPr id="1029" name="Picture 5" descr="C:\Users\Ptr. Daniel White\Desktop\Bible pictures\riches materal pos. plesures, worldly\greed (2).jpg"/>
          <p:cNvPicPr>
            <a:picLocks noChangeAspect="1" noChangeArrowheads="1"/>
          </p:cNvPicPr>
          <p:nvPr/>
        </p:nvPicPr>
        <p:blipFill>
          <a:blip r:embed="rId8" cstate="print">
            <a:lum bright="-20000"/>
          </a:blip>
          <a:srcRect/>
          <a:stretch>
            <a:fillRect/>
          </a:stretch>
        </p:blipFill>
        <p:spPr bwMode="auto">
          <a:xfrm>
            <a:off x="3505200" y="1371600"/>
            <a:ext cx="3124200" cy="4692836"/>
          </a:xfrm>
          <a:prstGeom prst="rect">
            <a:avLst/>
          </a:prstGeom>
          <a:noFill/>
        </p:spPr>
      </p:pic>
      <p:pic>
        <p:nvPicPr>
          <p:cNvPr id="1030" name="Picture 6"/>
          <p:cNvPicPr>
            <a:picLocks noChangeAspect="1" noChangeArrowheads="1"/>
          </p:cNvPicPr>
          <p:nvPr/>
        </p:nvPicPr>
        <p:blipFill>
          <a:blip r:embed="rId9" cstate="print"/>
          <a:srcRect/>
          <a:stretch>
            <a:fillRect/>
          </a:stretch>
        </p:blipFill>
        <p:spPr bwMode="auto">
          <a:xfrm>
            <a:off x="-30516" y="0"/>
            <a:ext cx="9174516" cy="6858000"/>
          </a:xfrm>
          <a:prstGeom prst="rect">
            <a:avLst/>
          </a:prstGeom>
          <a:noFill/>
          <a:ln w="9525">
            <a:noFill/>
            <a:miter lim="800000"/>
            <a:headEnd/>
            <a:tailEnd/>
          </a:ln>
        </p:spPr>
      </p:pic>
      <p:pic>
        <p:nvPicPr>
          <p:cNvPr id="1031" name="Picture 7"/>
          <p:cNvPicPr>
            <a:picLocks noChangeAspect="1" noChangeArrowheads="1"/>
          </p:cNvPicPr>
          <p:nvPr/>
        </p:nvPicPr>
        <p:blipFill>
          <a:blip r:embed="rId10" cstate="print"/>
          <a:srcRect/>
          <a:stretch>
            <a:fillRect/>
          </a:stretch>
        </p:blipFill>
        <p:spPr bwMode="auto">
          <a:xfrm>
            <a:off x="2281962" y="0"/>
            <a:ext cx="4580077" cy="6858000"/>
          </a:xfrm>
          <a:prstGeom prst="rect">
            <a:avLst/>
          </a:prstGeom>
          <a:noFill/>
          <a:ln w="9525">
            <a:noFill/>
            <a:miter lim="800000"/>
            <a:headEnd/>
            <a:tailEnd/>
          </a:ln>
        </p:spPr>
      </p:pic>
      <p:pic>
        <p:nvPicPr>
          <p:cNvPr id="2" name="Picture 2"/>
          <p:cNvPicPr>
            <a:picLocks noChangeAspect="1" noChangeArrowheads="1"/>
          </p:cNvPicPr>
          <p:nvPr/>
        </p:nvPicPr>
        <p:blipFill>
          <a:blip r:embed="rId11" cstate="print"/>
          <a:srcRect/>
          <a:stretch>
            <a:fillRect/>
          </a:stretch>
        </p:blipFill>
        <p:spPr bwMode="auto">
          <a:xfrm>
            <a:off x="2209800" y="0"/>
            <a:ext cx="4648200" cy="6858000"/>
          </a:xfrm>
          <a:prstGeom prst="rect">
            <a:avLst/>
          </a:prstGeom>
          <a:noFill/>
          <a:ln w="9525">
            <a:noFill/>
            <a:miter lim="800000"/>
            <a:headEnd/>
            <a:tailEnd/>
          </a:ln>
        </p:spPr>
      </p:pic>
      <p:pic>
        <p:nvPicPr>
          <p:cNvPr id="4" name="Picture 2"/>
          <p:cNvPicPr>
            <a:picLocks noChangeAspect="1" noChangeArrowheads="1"/>
          </p:cNvPicPr>
          <p:nvPr/>
        </p:nvPicPr>
        <p:blipFill>
          <a:blip r:embed="rId12" cstate="print"/>
          <a:srcRect/>
          <a:stretch>
            <a:fillRect/>
          </a:stretch>
        </p:blipFill>
        <p:spPr bwMode="auto">
          <a:xfrm>
            <a:off x="-152400" y="0"/>
            <a:ext cx="9296400" cy="6858000"/>
          </a:xfrm>
          <a:prstGeom prst="rect">
            <a:avLst/>
          </a:prstGeom>
          <a:noFill/>
          <a:ln w="9525">
            <a:noFill/>
            <a:miter lim="800000"/>
            <a:headEnd/>
            <a:tailEnd/>
          </a:ln>
        </p:spPr>
      </p:pic>
      <p:pic>
        <p:nvPicPr>
          <p:cNvPr id="5" name="Picture 3"/>
          <p:cNvPicPr>
            <a:picLocks noChangeAspect="1" noChangeArrowheads="1"/>
          </p:cNvPicPr>
          <p:nvPr/>
        </p:nvPicPr>
        <p:blipFill>
          <a:blip r:embed="rId13" cstate="print"/>
          <a:srcRect/>
          <a:stretch>
            <a:fillRect/>
          </a:stretch>
        </p:blipFill>
        <p:spPr bwMode="auto">
          <a:xfrm>
            <a:off x="-152400" y="0"/>
            <a:ext cx="9296399" cy="6857999"/>
          </a:xfrm>
          <a:prstGeom prst="rect">
            <a:avLst/>
          </a:prstGeom>
          <a:noFill/>
          <a:ln w="9525">
            <a:noFill/>
            <a:miter lim="800000"/>
            <a:headEnd/>
            <a:tailEnd/>
          </a:ln>
        </p:spPr>
      </p:pic>
      <p:pic>
        <p:nvPicPr>
          <p:cNvPr id="1032" name="Picture 8" descr="C:\Users\Ptr. Daniel White\Desktop\Bible pictures\Bible pictures Old Testament\Adam, Eve, Creation\Serpent with fruit.jpg"/>
          <p:cNvPicPr>
            <a:picLocks noChangeAspect="1" noChangeArrowheads="1"/>
          </p:cNvPicPr>
          <p:nvPr/>
        </p:nvPicPr>
        <p:blipFill>
          <a:blip r:embed="rId14" cstate="print"/>
          <a:srcRect/>
          <a:stretch>
            <a:fillRect/>
          </a:stretch>
        </p:blipFill>
        <p:spPr bwMode="auto">
          <a:xfrm>
            <a:off x="1447800" y="685800"/>
            <a:ext cx="6019800" cy="4438650"/>
          </a:xfrm>
          <a:prstGeom prst="ellipse">
            <a:avLst/>
          </a:prstGeom>
          <a:ln>
            <a:noFill/>
          </a:ln>
          <a:effectLst>
            <a:softEdge rad="112500"/>
          </a:effectLst>
        </p:spPr>
      </p:pic>
    </p:spTree>
    <p:extLst>
      <p:ext uri="{BB962C8B-B14F-4D97-AF65-F5344CB8AC3E}">
        <p14:creationId xmlns:p14="http://schemas.microsoft.com/office/powerpoint/2010/main" val="2532659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500" fill="hold"/>
                                        <p:tgtEl>
                                          <p:spTgt spid="1027"/>
                                        </p:tgtEl>
                                        <p:attrNameLst>
                                          <p:attrName>ppt_w</p:attrName>
                                        </p:attrNameLst>
                                      </p:cBhvr>
                                      <p:tavLst>
                                        <p:tav tm="0">
                                          <p:val>
                                            <p:fltVal val="0"/>
                                          </p:val>
                                        </p:tav>
                                        <p:tav tm="100000">
                                          <p:val>
                                            <p:strVal val="#ppt_w"/>
                                          </p:val>
                                        </p:tav>
                                      </p:tavLst>
                                    </p:anim>
                                    <p:anim calcmode="lin" valueType="num">
                                      <p:cBhvr>
                                        <p:cTn id="15" dur="500" fill="hold"/>
                                        <p:tgtEl>
                                          <p:spTgt spid="1027"/>
                                        </p:tgtEl>
                                        <p:attrNameLst>
                                          <p:attrName>ppt_h</p:attrName>
                                        </p:attrNameLst>
                                      </p:cBhvr>
                                      <p:tavLst>
                                        <p:tav tm="0">
                                          <p:val>
                                            <p:fltVal val="0"/>
                                          </p:val>
                                        </p:tav>
                                        <p:tav tm="100000">
                                          <p:val>
                                            <p:strVal val="#ppt_h"/>
                                          </p:val>
                                        </p:tav>
                                      </p:tavLst>
                                    </p:anim>
                                    <p:animEffect transition="in" filter="fade">
                                      <p:cBhvr>
                                        <p:cTn id="16" dur="500"/>
                                        <p:tgtEl>
                                          <p:spTgt spid="10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100"/>
                                        </p:tgtEl>
                                        <p:attrNameLst>
                                          <p:attrName>style.visibility</p:attrName>
                                        </p:attrNameLst>
                                      </p:cBhvr>
                                      <p:to>
                                        <p:strVal val="visible"/>
                                      </p:to>
                                    </p:set>
                                    <p:anim calcmode="lin" valueType="num">
                                      <p:cBhvr>
                                        <p:cTn id="28" dur="500" fill="hold"/>
                                        <p:tgtEl>
                                          <p:spTgt spid="4100"/>
                                        </p:tgtEl>
                                        <p:attrNameLst>
                                          <p:attrName>ppt_w</p:attrName>
                                        </p:attrNameLst>
                                      </p:cBhvr>
                                      <p:tavLst>
                                        <p:tav tm="0">
                                          <p:val>
                                            <p:fltVal val="0"/>
                                          </p:val>
                                        </p:tav>
                                        <p:tav tm="100000">
                                          <p:val>
                                            <p:strVal val="#ppt_w"/>
                                          </p:val>
                                        </p:tav>
                                      </p:tavLst>
                                    </p:anim>
                                    <p:anim calcmode="lin" valueType="num">
                                      <p:cBhvr>
                                        <p:cTn id="29" dur="500" fill="hold"/>
                                        <p:tgtEl>
                                          <p:spTgt spid="4100"/>
                                        </p:tgtEl>
                                        <p:attrNameLst>
                                          <p:attrName>ppt_h</p:attrName>
                                        </p:attrNameLst>
                                      </p:cBhvr>
                                      <p:tavLst>
                                        <p:tav tm="0">
                                          <p:val>
                                            <p:fltVal val="0"/>
                                          </p:val>
                                        </p:tav>
                                        <p:tav tm="100000">
                                          <p:val>
                                            <p:strVal val="#ppt_h"/>
                                          </p:val>
                                        </p:tav>
                                      </p:tavLst>
                                    </p:anim>
                                    <p:animEffect transition="in" filter="fade">
                                      <p:cBhvr>
                                        <p:cTn id="30" dur="500"/>
                                        <p:tgtEl>
                                          <p:spTgt spid="410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 calcmode="lin" valueType="num">
                                      <p:cBhvr>
                                        <p:cTn id="35" dur="500" fill="hold"/>
                                        <p:tgtEl>
                                          <p:spTgt spid="1029"/>
                                        </p:tgtEl>
                                        <p:attrNameLst>
                                          <p:attrName>ppt_w</p:attrName>
                                        </p:attrNameLst>
                                      </p:cBhvr>
                                      <p:tavLst>
                                        <p:tav tm="0">
                                          <p:val>
                                            <p:fltVal val="0"/>
                                          </p:val>
                                        </p:tav>
                                        <p:tav tm="100000">
                                          <p:val>
                                            <p:strVal val="#ppt_w"/>
                                          </p:val>
                                        </p:tav>
                                      </p:tavLst>
                                    </p:anim>
                                    <p:anim calcmode="lin" valueType="num">
                                      <p:cBhvr>
                                        <p:cTn id="36" dur="500" fill="hold"/>
                                        <p:tgtEl>
                                          <p:spTgt spid="1029"/>
                                        </p:tgtEl>
                                        <p:attrNameLst>
                                          <p:attrName>ppt_h</p:attrName>
                                        </p:attrNameLst>
                                      </p:cBhvr>
                                      <p:tavLst>
                                        <p:tav tm="0">
                                          <p:val>
                                            <p:fltVal val="0"/>
                                          </p:val>
                                        </p:tav>
                                        <p:tav tm="100000">
                                          <p:val>
                                            <p:strVal val="#ppt_h"/>
                                          </p:val>
                                        </p:tav>
                                      </p:tavLst>
                                    </p:anim>
                                    <p:animEffect transition="in" filter="fade">
                                      <p:cBhvr>
                                        <p:cTn id="37" dur="500"/>
                                        <p:tgtEl>
                                          <p:spTgt spid="102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 calcmode="lin" valueType="num">
                                      <p:cBhvr>
                                        <p:cTn id="42" dur="500" fill="hold"/>
                                        <p:tgtEl>
                                          <p:spTgt spid="1030"/>
                                        </p:tgtEl>
                                        <p:attrNameLst>
                                          <p:attrName>ppt_w</p:attrName>
                                        </p:attrNameLst>
                                      </p:cBhvr>
                                      <p:tavLst>
                                        <p:tav tm="0">
                                          <p:val>
                                            <p:fltVal val="0"/>
                                          </p:val>
                                        </p:tav>
                                        <p:tav tm="100000">
                                          <p:val>
                                            <p:strVal val="#ppt_w"/>
                                          </p:val>
                                        </p:tav>
                                      </p:tavLst>
                                    </p:anim>
                                    <p:anim calcmode="lin" valueType="num">
                                      <p:cBhvr>
                                        <p:cTn id="43" dur="500" fill="hold"/>
                                        <p:tgtEl>
                                          <p:spTgt spid="1030"/>
                                        </p:tgtEl>
                                        <p:attrNameLst>
                                          <p:attrName>ppt_h</p:attrName>
                                        </p:attrNameLst>
                                      </p:cBhvr>
                                      <p:tavLst>
                                        <p:tav tm="0">
                                          <p:val>
                                            <p:fltVal val="0"/>
                                          </p:val>
                                        </p:tav>
                                        <p:tav tm="100000">
                                          <p:val>
                                            <p:strVal val="#ppt_h"/>
                                          </p:val>
                                        </p:tav>
                                      </p:tavLst>
                                    </p:anim>
                                    <p:animEffect transition="in" filter="fade">
                                      <p:cBhvr>
                                        <p:cTn id="44" dur="500"/>
                                        <p:tgtEl>
                                          <p:spTgt spid="103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1031"/>
                                        </p:tgtEl>
                                        <p:attrNameLst>
                                          <p:attrName>style.visibility</p:attrName>
                                        </p:attrNameLst>
                                      </p:cBhvr>
                                      <p:to>
                                        <p:strVal val="visible"/>
                                      </p:to>
                                    </p:set>
                                    <p:anim calcmode="lin" valueType="num">
                                      <p:cBhvr>
                                        <p:cTn id="49" dur="500" fill="hold"/>
                                        <p:tgtEl>
                                          <p:spTgt spid="1031"/>
                                        </p:tgtEl>
                                        <p:attrNameLst>
                                          <p:attrName>ppt_w</p:attrName>
                                        </p:attrNameLst>
                                      </p:cBhvr>
                                      <p:tavLst>
                                        <p:tav tm="0">
                                          <p:val>
                                            <p:fltVal val="0"/>
                                          </p:val>
                                        </p:tav>
                                        <p:tav tm="100000">
                                          <p:val>
                                            <p:strVal val="#ppt_w"/>
                                          </p:val>
                                        </p:tav>
                                      </p:tavLst>
                                    </p:anim>
                                    <p:anim calcmode="lin" valueType="num">
                                      <p:cBhvr>
                                        <p:cTn id="50" dur="500" fill="hold"/>
                                        <p:tgtEl>
                                          <p:spTgt spid="1031"/>
                                        </p:tgtEl>
                                        <p:attrNameLst>
                                          <p:attrName>ppt_h</p:attrName>
                                        </p:attrNameLst>
                                      </p:cBhvr>
                                      <p:tavLst>
                                        <p:tav tm="0">
                                          <p:val>
                                            <p:fltVal val="0"/>
                                          </p:val>
                                        </p:tav>
                                        <p:tav tm="100000">
                                          <p:val>
                                            <p:strVal val="#ppt_h"/>
                                          </p:val>
                                        </p:tav>
                                      </p:tavLst>
                                    </p:anim>
                                    <p:animEffect transition="in" filter="fade">
                                      <p:cBhvr>
                                        <p:cTn id="51" dur="500"/>
                                        <p:tgtEl>
                                          <p:spTgt spid="103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fltVal val="0"/>
                                          </p:val>
                                        </p:tav>
                                        <p:tav tm="100000">
                                          <p:val>
                                            <p:strVal val="#ppt_w"/>
                                          </p:val>
                                        </p:tav>
                                      </p:tavLst>
                                    </p:anim>
                                    <p:anim calcmode="lin" valueType="num">
                                      <p:cBhvr>
                                        <p:cTn id="64" dur="500" fill="hold"/>
                                        <p:tgtEl>
                                          <p:spTgt spid="4"/>
                                        </p:tgtEl>
                                        <p:attrNameLst>
                                          <p:attrName>ppt_h</p:attrName>
                                        </p:attrNameLst>
                                      </p:cBhvr>
                                      <p:tavLst>
                                        <p:tav tm="0">
                                          <p:val>
                                            <p:fltVal val="0"/>
                                          </p:val>
                                        </p:tav>
                                        <p:tav tm="100000">
                                          <p:val>
                                            <p:strVal val="#ppt_h"/>
                                          </p:val>
                                        </p:tav>
                                      </p:tavLst>
                                    </p:anim>
                                    <p:animEffect transition="in" filter="fade">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 fill="hold"/>
                                        <p:tgtEl>
                                          <p:spTgt spid="5"/>
                                        </p:tgtEl>
                                        <p:attrNameLst>
                                          <p:attrName>ppt_w</p:attrName>
                                        </p:attrNameLst>
                                      </p:cBhvr>
                                      <p:tavLst>
                                        <p:tav tm="0">
                                          <p:val>
                                            <p:fltVal val="0"/>
                                          </p:val>
                                        </p:tav>
                                        <p:tav tm="100000">
                                          <p:val>
                                            <p:strVal val="#ppt_w"/>
                                          </p:val>
                                        </p:tav>
                                      </p:tavLst>
                                    </p:anim>
                                    <p:anim calcmode="lin" valueType="num">
                                      <p:cBhvr>
                                        <p:cTn id="71" dur="500" fill="hold"/>
                                        <p:tgtEl>
                                          <p:spTgt spid="5"/>
                                        </p:tgtEl>
                                        <p:attrNameLst>
                                          <p:attrName>ppt_h</p:attrName>
                                        </p:attrNameLst>
                                      </p:cBhvr>
                                      <p:tavLst>
                                        <p:tav tm="0">
                                          <p:val>
                                            <p:fltVal val="0"/>
                                          </p:val>
                                        </p:tav>
                                        <p:tav tm="100000">
                                          <p:val>
                                            <p:strVal val="#ppt_h"/>
                                          </p:val>
                                        </p:tav>
                                      </p:tavLst>
                                    </p:anim>
                                    <p:animEffect transition="in" filter="fade">
                                      <p:cBhvr>
                                        <p:cTn id="72" dur="5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nodeType="clickEffect">
                                  <p:stCondLst>
                                    <p:cond delay="0"/>
                                  </p:stCondLst>
                                  <p:childTnLst>
                                    <p:set>
                                      <p:cBhvr>
                                        <p:cTn id="76" dur="1" fill="hold">
                                          <p:stCondLst>
                                            <p:cond delay="0"/>
                                          </p:stCondLst>
                                        </p:cTn>
                                        <p:tgtEl>
                                          <p:spTgt spid="1032"/>
                                        </p:tgtEl>
                                        <p:attrNameLst>
                                          <p:attrName>style.visibility</p:attrName>
                                        </p:attrNameLst>
                                      </p:cBhvr>
                                      <p:to>
                                        <p:strVal val="visible"/>
                                      </p:to>
                                    </p:set>
                                    <p:anim calcmode="lin" valueType="num">
                                      <p:cBhvr>
                                        <p:cTn id="77" dur="500" fill="hold"/>
                                        <p:tgtEl>
                                          <p:spTgt spid="1032"/>
                                        </p:tgtEl>
                                        <p:attrNameLst>
                                          <p:attrName>ppt_w</p:attrName>
                                        </p:attrNameLst>
                                      </p:cBhvr>
                                      <p:tavLst>
                                        <p:tav tm="0">
                                          <p:val>
                                            <p:fltVal val="0"/>
                                          </p:val>
                                        </p:tav>
                                        <p:tav tm="100000">
                                          <p:val>
                                            <p:strVal val="#ppt_w"/>
                                          </p:val>
                                        </p:tav>
                                      </p:tavLst>
                                    </p:anim>
                                    <p:anim calcmode="lin" valueType="num">
                                      <p:cBhvr>
                                        <p:cTn id="78" dur="500" fill="hold"/>
                                        <p:tgtEl>
                                          <p:spTgt spid="1032"/>
                                        </p:tgtEl>
                                        <p:attrNameLst>
                                          <p:attrName>ppt_h</p:attrName>
                                        </p:attrNameLst>
                                      </p:cBhvr>
                                      <p:tavLst>
                                        <p:tav tm="0">
                                          <p:val>
                                            <p:fltVal val="0"/>
                                          </p:val>
                                        </p:tav>
                                        <p:tav tm="100000">
                                          <p:val>
                                            <p:strVal val="#ppt_h"/>
                                          </p:val>
                                        </p:tav>
                                      </p:tavLst>
                                    </p:anim>
                                    <p:animEffect transition="in" filter="fade">
                                      <p:cBhvr>
                                        <p:cTn id="79"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2.wp.com/www.agodman.com/blog/wp-content/uploads/2012/05/first-love-for-the-lord1.jpg?resize=450%2C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620000" cy="423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7051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305800" cy="6629400"/>
          </a:xfrm>
        </p:spPr>
        <p:txBody>
          <a:bodyPr>
            <a:noAutofit/>
          </a:bodyPr>
          <a:lstStyle/>
          <a:p>
            <a:pPr algn="l"/>
            <a:r>
              <a:rPr lang="en-US" sz="3600" i="1" dirty="0" smtClean="0">
                <a:solidFill>
                  <a:srgbClr val="FFFF00"/>
                </a:solidFill>
              </a:rPr>
              <a:t>“Serve Him with a perfect heart and with a willing mind: for the Lord </a:t>
            </a:r>
            <a:r>
              <a:rPr lang="en-US" sz="3600" i="1" dirty="0" err="1" smtClean="0">
                <a:solidFill>
                  <a:srgbClr val="FFFF00"/>
                </a:solidFill>
              </a:rPr>
              <a:t>searcheth</a:t>
            </a:r>
            <a:r>
              <a:rPr lang="en-US" sz="3600" i="1" dirty="0" smtClean="0">
                <a:solidFill>
                  <a:srgbClr val="FFFF00"/>
                </a:solidFill>
              </a:rPr>
              <a:t> all hearts, and </a:t>
            </a:r>
            <a:r>
              <a:rPr lang="en-US" sz="3600" i="1" dirty="0" err="1" smtClean="0">
                <a:solidFill>
                  <a:srgbClr val="FFFF00"/>
                </a:solidFill>
              </a:rPr>
              <a:t>understandeth</a:t>
            </a:r>
            <a:r>
              <a:rPr lang="en-US" sz="3600" i="1" dirty="0" smtClean="0">
                <a:solidFill>
                  <a:srgbClr val="FFFF00"/>
                </a:solidFill>
              </a:rPr>
              <a:t> all the imaginations of the thoughts: if thou                  seek Him, He will be found of thee;                     but if thou forsake Him,                                 He will cast thee off                                       forever. Take heed…”                                                      (I Chronicles 28:9)</a:t>
            </a:r>
            <a:endParaRPr lang="en-US" sz="3600" i="1" dirty="0">
              <a:solidFill>
                <a:srgbClr val="FFFF00"/>
              </a:solidFill>
            </a:endParaRPr>
          </a:p>
        </p:txBody>
      </p:sp>
      <p:pic>
        <p:nvPicPr>
          <p:cNvPr id="8194" name="Picture 2"/>
          <p:cNvPicPr>
            <a:picLocks noChangeAspect="1" noChangeArrowheads="1"/>
          </p:cNvPicPr>
          <p:nvPr/>
        </p:nvPicPr>
        <p:blipFill>
          <a:blip r:embed="rId3" cstate="print"/>
          <a:srcRect/>
          <a:stretch>
            <a:fillRect/>
          </a:stretch>
        </p:blipFill>
        <p:spPr bwMode="auto">
          <a:xfrm>
            <a:off x="6550086" y="3581400"/>
            <a:ext cx="2260539" cy="3124200"/>
          </a:xfrm>
          <a:prstGeom prst="rect">
            <a:avLst/>
          </a:prstGeom>
          <a:noFill/>
          <a:ln w="9525">
            <a:noFill/>
            <a:miter lim="800000"/>
            <a:headEnd/>
            <a:tailEnd/>
          </a:ln>
          <a:effectLst/>
        </p:spPr>
      </p:pic>
    </p:spTree>
    <p:extLst>
      <p:ext uri="{BB962C8B-B14F-4D97-AF65-F5344CB8AC3E}">
        <p14:creationId xmlns:p14="http://schemas.microsoft.com/office/powerpoint/2010/main" val="1077294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Prophecy pictures\prophecy pictures\rapture and second coming\Jesus_on_throne_.jpg"/>
          <p:cNvPicPr>
            <a:picLocks noChangeAspect="1" noChangeArrowheads="1"/>
          </p:cNvPicPr>
          <p:nvPr/>
        </p:nvPicPr>
        <p:blipFill>
          <a:blip r:embed="rId3" cstate="print"/>
          <a:srcRect/>
          <a:stretch>
            <a:fillRect/>
          </a:stretch>
        </p:blipFill>
        <p:spPr bwMode="auto">
          <a:xfrm>
            <a:off x="5257800" y="304800"/>
            <a:ext cx="3496893" cy="4267200"/>
          </a:xfrm>
          <a:prstGeom prst="ellipse">
            <a:avLst/>
          </a:prstGeom>
          <a:ln>
            <a:noFill/>
          </a:ln>
          <a:effectLst>
            <a:reflection blurRad="6350" stA="50000" endA="295" endPos="92000" dist="101600" dir="5400000" sy="-100000" algn="bl" rotWithShape="0"/>
            <a:softEdge rad="112500"/>
          </a:effectLst>
        </p:spPr>
      </p:pic>
      <p:pic>
        <p:nvPicPr>
          <p:cNvPr id="5123" name="Picture 3" descr="C:\Users\Ptr. Daniel White\Desktop\Bible pictures\Prophecy pictures\prophecy pictures\rapture and second coming\JesusThrone.JPG"/>
          <p:cNvPicPr>
            <a:picLocks noChangeAspect="1" noChangeArrowheads="1"/>
          </p:cNvPicPr>
          <p:nvPr/>
        </p:nvPicPr>
        <p:blipFill>
          <a:blip r:embed="rId4" cstate="print">
            <a:lum bright="-10000"/>
          </a:blip>
          <a:srcRect/>
          <a:stretch>
            <a:fillRect/>
          </a:stretch>
        </p:blipFill>
        <p:spPr bwMode="auto">
          <a:xfrm>
            <a:off x="609600" y="3886200"/>
            <a:ext cx="4347319" cy="2971800"/>
          </a:xfrm>
          <a:prstGeom prst="rect">
            <a:avLst/>
          </a:prstGeom>
          <a:ln>
            <a:noFill/>
          </a:ln>
          <a:effectLst>
            <a:softEdge rad="112500"/>
          </a:effectLst>
        </p:spPr>
      </p:pic>
      <p:sp>
        <p:nvSpPr>
          <p:cNvPr id="4" name="Title 3"/>
          <p:cNvSpPr>
            <a:spLocks noGrp="1"/>
          </p:cNvSpPr>
          <p:nvPr>
            <p:ph type="title"/>
          </p:nvPr>
        </p:nvSpPr>
        <p:spPr>
          <a:xfrm>
            <a:off x="457200" y="274638"/>
            <a:ext cx="4648200" cy="3611562"/>
          </a:xfrm>
        </p:spPr>
        <p:txBody>
          <a:bodyPr/>
          <a:lstStyle/>
          <a:p>
            <a:r>
              <a:rPr lang="en-US" i="1" dirty="0" smtClean="0"/>
              <a:t>“In the day when God shall judge the secrets of men by Jesus Christ.” (Romans 2:16)</a:t>
            </a:r>
            <a:endParaRPr lang="en-US" i="1" dirty="0"/>
          </a:p>
        </p:txBody>
      </p:sp>
    </p:spTree>
    <p:extLst>
      <p:ext uri="{BB962C8B-B14F-4D97-AF65-F5344CB8AC3E}">
        <p14:creationId xmlns:p14="http://schemas.microsoft.com/office/powerpoint/2010/main" val="3546047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1000" fill="hold"/>
                                        <p:tgtEl>
                                          <p:spTgt spid="5123"/>
                                        </p:tgtEl>
                                        <p:attrNameLst>
                                          <p:attrName>ppt_w</p:attrName>
                                        </p:attrNameLst>
                                      </p:cBhvr>
                                      <p:tavLst>
                                        <p:tav tm="0">
                                          <p:val>
                                            <p:fltVal val="0"/>
                                          </p:val>
                                        </p:tav>
                                        <p:tav tm="100000">
                                          <p:val>
                                            <p:strVal val="#ppt_w"/>
                                          </p:val>
                                        </p:tav>
                                      </p:tavLst>
                                    </p:anim>
                                    <p:anim calcmode="lin" valueType="num">
                                      <p:cBhvr>
                                        <p:cTn id="8" dur="1000" fill="hold"/>
                                        <p:tgtEl>
                                          <p:spTgt spid="5123"/>
                                        </p:tgtEl>
                                        <p:attrNameLst>
                                          <p:attrName>ppt_h</p:attrName>
                                        </p:attrNameLst>
                                      </p:cBhvr>
                                      <p:tavLst>
                                        <p:tav tm="0">
                                          <p:val>
                                            <p:fltVal val="0"/>
                                          </p:val>
                                        </p:tav>
                                        <p:tav tm="100000">
                                          <p:val>
                                            <p:strVal val="#ppt_h"/>
                                          </p:val>
                                        </p:tav>
                                      </p:tavLst>
                                    </p:anim>
                                    <p:animEffect transition="in" filter="fade">
                                      <p:cBhvr>
                                        <p:cTn id="9"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Ptr. Daniel White\Desktop\Bible pictures\Prophecy pictures\prophecy pictures\revelation\Report Card - Fail.jpg"/>
          <p:cNvPicPr>
            <a:picLocks noChangeAspect="1" noChangeArrowheads="1"/>
          </p:cNvPicPr>
          <p:nvPr/>
        </p:nvPicPr>
        <p:blipFill>
          <a:blip r:embed="rId3" cstate="print"/>
          <a:srcRect/>
          <a:stretch>
            <a:fillRect/>
          </a:stretch>
        </p:blipFill>
        <p:spPr bwMode="auto">
          <a:xfrm rot="1297466">
            <a:off x="4513730" y="643799"/>
            <a:ext cx="4146558" cy="3417071"/>
          </a:xfrm>
          <a:prstGeom prst="rect">
            <a:avLst/>
          </a:prstGeom>
          <a:noFill/>
        </p:spPr>
      </p:pic>
      <p:pic>
        <p:nvPicPr>
          <p:cNvPr id="9221" name="Picture 5" descr="C:\Users\Ptr. Daniel White\Desktop\Bible pictures\faces\Forgiveness.gif"/>
          <p:cNvPicPr>
            <a:picLocks noChangeAspect="1" noChangeArrowheads="1"/>
          </p:cNvPicPr>
          <p:nvPr/>
        </p:nvPicPr>
        <p:blipFill>
          <a:blip r:embed="rId4" cstate="print"/>
          <a:srcRect/>
          <a:stretch>
            <a:fillRect/>
          </a:stretch>
        </p:blipFill>
        <p:spPr bwMode="auto">
          <a:xfrm>
            <a:off x="121967" y="3657600"/>
            <a:ext cx="4145234" cy="2971800"/>
          </a:xfrm>
          <a:prstGeom prst="rect">
            <a:avLst/>
          </a:prstGeom>
          <a:noFill/>
        </p:spPr>
      </p:pic>
      <p:sp>
        <p:nvSpPr>
          <p:cNvPr id="4" name="Title 3"/>
          <p:cNvSpPr>
            <a:spLocks noGrp="1"/>
          </p:cNvSpPr>
          <p:nvPr>
            <p:ph type="title"/>
          </p:nvPr>
        </p:nvSpPr>
        <p:spPr>
          <a:xfrm>
            <a:off x="0" y="0"/>
            <a:ext cx="4114800" cy="3657600"/>
          </a:xfrm>
        </p:spPr>
        <p:txBody>
          <a:bodyPr>
            <a:normAutofit fontScale="90000"/>
          </a:bodyPr>
          <a:lstStyle/>
          <a:p>
            <a:r>
              <a:rPr lang="en-US" b="1" i="1" dirty="0" smtClean="0">
                <a:solidFill>
                  <a:srgbClr val="FFC000"/>
                </a:solidFill>
              </a:rPr>
              <a:t>Spiritual </a:t>
            </a:r>
            <a:br>
              <a:rPr lang="en-US" b="1" i="1" dirty="0" smtClean="0">
                <a:solidFill>
                  <a:srgbClr val="FFC000"/>
                </a:solidFill>
              </a:rPr>
            </a:br>
            <a:r>
              <a:rPr lang="en-US" b="1" i="1" dirty="0" smtClean="0">
                <a:solidFill>
                  <a:srgbClr val="FFC000"/>
                </a:solidFill>
              </a:rPr>
              <a:t>Report Card</a:t>
            </a:r>
            <a:r>
              <a:rPr lang="en-US" b="1" i="1" dirty="0" smtClean="0"/>
              <a:t/>
            </a:r>
            <a:br>
              <a:rPr lang="en-US" b="1" i="1" dirty="0" smtClean="0"/>
            </a:br>
            <a:r>
              <a:rPr lang="en-US" b="1" i="1" dirty="0" smtClean="0"/>
              <a:t>“I have not found thy works perfect before God…”</a:t>
            </a:r>
            <a:endParaRPr lang="en-US" b="1" i="1" dirty="0"/>
          </a:p>
        </p:txBody>
      </p:sp>
    </p:spTree>
    <p:extLst>
      <p:ext uri="{BB962C8B-B14F-4D97-AF65-F5344CB8AC3E}">
        <p14:creationId xmlns:p14="http://schemas.microsoft.com/office/powerpoint/2010/main" val="3473066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00600" y="4191000"/>
            <a:ext cx="3886200" cy="2667000"/>
          </a:xfrm>
        </p:spPr>
        <p:txBody>
          <a:bodyPr>
            <a:normAutofit fontScale="90000"/>
          </a:bodyPr>
          <a:lstStyle/>
          <a:p>
            <a:pPr algn="ctr"/>
            <a:r>
              <a:rPr lang="en-US" i="1" dirty="0" smtClean="0"/>
              <a:t>“strengthen the things which remain, that are ready to die…”</a:t>
            </a:r>
            <a:endParaRPr lang="en-US" i="1" dirty="0"/>
          </a:p>
        </p:txBody>
      </p:sp>
      <p:sp>
        <p:nvSpPr>
          <p:cNvPr id="6" name="Text Placeholder 5"/>
          <p:cNvSpPr>
            <a:spLocks noGrp="1"/>
          </p:cNvSpPr>
          <p:nvPr>
            <p:ph type="body" idx="1"/>
          </p:nvPr>
        </p:nvSpPr>
        <p:spPr>
          <a:xfrm>
            <a:off x="228601" y="228600"/>
            <a:ext cx="4343400" cy="2057400"/>
          </a:xfrm>
        </p:spPr>
        <p:txBody>
          <a:bodyPr>
            <a:normAutofit/>
          </a:bodyPr>
          <a:lstStyle/>
          <a:p>
            <a:pPr algn="ctr"/>
            <a:r>
              <a:rPr lang="en-US" sz="4000" b="1" i="1" dirty="0" smtClean="0"/>
              <a:t>“Be watchful…”</a:t>
            </a:r>
            <a:endParaRPr lang="en-US" sz="4000" b="1" i="1" dirty="0"/>
          </a:p>
        </p:txBody>
      </p:sp>
      <p:pic>
        <p:nvPicPr>
          <p:cNvPr id="82946" name="Picture 2" descr="http://foreverywhine.com/wp-content/uploads/2014/01/Look-Up.jpg"/>
          <p:cNvPicPr>
            <a:picLocks noChangeAspect="1" noChangeArrowheads="1"/>
          </p:cNvPicPr>
          <p:nvPr/>
        </p:nvPicPr>
        <p:blipFill>
          <a:blip r:embed="rId3" cstate="print"/>
          <a:srcRect/>
          <a:stretch>
            <a:fillRect/>
          </a:stretch>
        </p:blipFill>
        <p:spPr bwMode="auto">
          <a:xfrm>
            <a:off x="152400" y="3657600"/>
            <a:ext cx="4038600" cy="2958275"/>
          </a:xfrm>
          <a:prstGeom prst="rect">
            <a:avLst/>
          </a:prstGeom>
          <a:ln>
            <a:noFill/>
          </a:ln>
          <a:effectLst>
            <a:softEdge rad="112500"/>
          </a:effectLst>
        </p:spPr>
      </p:pic>
      <p:pic>
        <p:nvPicPr>
          <p:cNvPr id="2050" name="Picture 2" descr="http://www.cprcincinnati.com/cpr_graphic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94817"/>
            <a:ext cx="3524250" cy="3743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825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500"/>
                                        <p:tgtEl>
                                          <p:spTgt spid="82946"/>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Prophecy pictures\prophecy pictures\revelation\hurdle.jpg"/>
          <p:cNvPicPr>
            <a:picLocks noChangeAspect="1" noChangeArrowheads="1"/>
          </p:cNvPicPr>
          <p:nvPr/>
        </p:nvPicPr>
        <p:blipFill>
          <a:blip r:embed="rId3" cstate="print">
            <a:lum bright="-10000" contrast="10000"/>
          </a:blip>
          <a:srcRect/>
          <a:stretch>
            <a:fillRect/>
          </a:stretch>
        </p:blipFill>
        <p:spPr bwMode="auto">
          <a:xfrm>
            <a:off x="0" y="0"/>
            <a:ext cx="9144000" cy="7086600"/>
          </a:xfrm>
          <a:prstGeom prst="rect">
            <a:avLst/>
          </a:prstGeom>
          <a:noFill/>
        </p:spPr>
      </p:pic>
      <p:sp>
        <p:nvSpPr>
          <p:cNvPr id="2" name="Title 1"/>
          <p:cNvSpPr>
            <a:spLocks noGrp="1"/>
          </p:cNvSpPr>
          <p:nvPr>
            <p:ph type="title"/>
          </p:nvPr>
        </p:nvSpPr>
        <p:spPr>
          <a:xfrm>
            <a:off x="457200" y="0"/>
            <a:ext cx="8229600" cy="1143000"/>
          </a:xfrm>
        </p:spPr>
        <p:txBody>
          <a:bodyPr>
            <a:normAutofit/>
          </a:bodyPr>
          <a:lstStyle/>
          <a:p>
            <a:r>
              <a:rPr lang="en-US" dirty="0" smtClean="0">
                <a:effectLst>
                  <a:glow rad="101600">
                    <a:schemeClr val="bg1">
                      <a:alpha val="60000"/>
                    </a:schemeClr>
                  </a:glow>
                </a:effectLst>
              </a:rPr>
              <a:t>Spiritual Work Out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1143000"/>
            <a:ext cx="8991600" cy="5715000"/>
          </a:xfrm>
        </p:spPr>
        <p:txBody>
          <a:bodyPr>
            <a:noAutofit/>
          </a:bodyPr>
          <a:lstStyle/>
          <a:p>
            <a:r>
              <a:rPr lang="en-US" sz="4000" dirty="0" smtClean="0">
                <a:effectLst>
                  <a:glow rad="101600">
                    <a:schemeClr val="bg1">
                      <a:alpha val="60000"/>
                    </a:schemeClr>
                  </a:glow>
                </a:effectLst>
              </a:rPr>
              <a:t>Bible reading/Meditation/Memorization</a:t>
            </a:r>
          </a:p>
          <a:p>
            <a:r>
              <a:rPr lang="en-US" sz="4000" dirty="0" smtClean="0">
                <a:effectLst>
                  <a:glow rad="101600">
                    <a:schemeClr val="bg1">
                      <a:alpha val="60000"/>
                    </a:schemeClr>
                  </a:glow>
                </a:effectLst>
              </a:rPr>
              <a:t>Prayer</a:t>
            </a:r>
          </a:p>
          <a:p>
            <a:r>
              <a:rPr lang="en-US" sz="4000" dirty="0" smtClean="0">
                <a:effectLst>
                  <a:glow rad="101600">
                    <a:schemeClr val="bg1">
                      <a:alpha val="60000"/>
                    </a:schemeClr>
                  </a:glow>
                </a:effectLst>
              </a:rPr>
              <a:t>Faithful Church Attendance</a:t>
            </a:r>
          </a:p>
          <a:p>
            <a:r>
              <a:rPr lang="en-US" sz="4000" dirty="0" smtClean="0">
                <a:effectLst>
                  <a:glow rad="101600">
                    <a:schemeClr val="bg1">
                      <a:alpha val="60000"/>
                    </a:schemeClr>
                  </a:glow>
                </a:effectLst>
              </a:rPr>
              <a:t>Confession and Repentance of Sin</a:t>
            </a:r>
          </a:p>
          <a:p>
            <a:r>
              <a:rPr lang="en-US" sz="4000" dirty="0" smtClean="0">
                <a:effectLst>
                  <a:glow rad="101600">
                    <a:schemeClr val="bg1">
                      <a:alpha val="60000"/>
                    </a:schemeClr>
                  </a:glow>
                </a:effectLst>
              </a:rPr>
              <a:t>Witnessing</a:t>
            </a:r>
          </a:p>
          <a:p>
            <a:r>
              <a:rPr lang="en-US" sz="4000" dirty="0" smtClean="0">
                <a:effectLst>
                  <a:glow rad="101600">
                    <a:schemeClr val="bg1">
                      <a:alpha val="60000"/>
                    </a:schemeClr>
                  </a:glow>
                </a:effectLst>
              </a:rPr>
              <a:t>Tithing</a:t>
            </a:r>
          </a:p>
          <a:p>
            <a:r>
              <a:rPr lang="en-US" sz="4000" dirty="0" smtClean="0">
                <a:effectLst>
                  <a:glow rad="101600">
                    <a:schemeClr val="bg1">
                      <a:alpha val="60000"/>
                    </a:schemeClr>
                  </a:glow>
                </a:effectLst>
              </a:rPr>
              <a:t>Serving in your Local Church</a:t>
            </a:r>
          </a:p>
          <a:p>
            <a:r>
              <a:rPr lang="en-US" sz="4000" dirty="0" smtClean="0">
                <a:effectLst>
                  <a:glow rad="101600">
                    <a:schemeClr val="bg1">
                      <a:alpha val="60000"/>
                    </a:schemeClr>
                  </a:glow>
                </a:effectLst>
              </a:rPr>
              <a:t>Fellowship with God’s people</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3958973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to="" calcmode="lin" valueType="num">
                                      <p:cBhvr>
                                        <p:cTn id="42"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tr. Daniel White\Desktop\Bible pictures\faces\scan0005.jpg"/>
          <p:cNvPicPr>
            <a:picLocks noChangeAspect="1" noChangeArrowheads="1"/>
          </p:cNvPicPr>
          <p:nvPr/>
        </p:nvPicPr>
        <p:blipFill>
          <a:blip r:embed="rId3" cstate="print">
            <a:lum bright="-10000"/>
          </a:blip>
          <a:srcRect/>
          <a:stretch>
            <a:fillRect/>
          </a:stretch>
        </p:blipFill>
        <p:spPr bwMode="auto">
          <a:xfrm>
            <a:off x="6172200" y="381000"/>
            <a:ext cx="2770188" cy="2112963"/>
          </a:xfrm>
          <a:prstGeom prst="rect">
            <a:avLst/>
          </a:prstGeom>
          <a:ln>
            <a:noFill/>
          </a:ln>
          <a:effectLst>
            <a:softEdge rad="112500"/>
          </a:effectLst>
        </p:spPr>
      </p:pic>
      <p:sp>
        <p:nvSpPr>
          <p:cNvPr id="3" name="Title 2"/>
          <p:cNvSpPr>
            <a:spLocks noGrp="1"/>
          </p:cNvSpPr>
          <p:nvPr>
            <p:ph type="title"/>
          </p:nvPr>
        </p:nvSpPr>
        <p:spPr>
          <a:xfrm>
            <a:off x="1295400" y="274638"/>
            <a:ext cx="4800600" cy="1143000"/>
          </a:xfrm>
        </p:spPr>
        <p:txBody>
          <a:bodyPr>
            <a:normAutofit/>
          </a:bodyPr>
          <a:lstStyle/>
          <a:p>
            <a:r>
              <a:rPr lang="en-US" sz="5400" b="1" i="1" dirty="0" smtClean="0">
                <a:solidFill>
                  <a:srgbClr val="FFFF00"/>
                </a:solidFill>
              </a:rPr>
              <a:t>Remember</a:t>
            </a:r>
            <a:endParaRPr lang="en-US" sz="5400" b="1" i="1" dirty="0">
              <a:solidFill>
                <a:srgbClr val="FFFF00"/>
              </a:solidFill>
            </a:endParaRPr>
          </a:p>
        </p:txBody>
      </p:sp>
      <p:sp>
        <p:nvSpPr>
          <p:cNvPr id="4" name="Content Placeholder 3"/>
          <p:cNvSpPr>
            <a:spLocks noGrp="1"/>
          </p:cNvSpPr>
          <p:nvPr>
            <p:ph idx="1"/>
          </p:nvPr>
        </p:nvSpPr>
        <p:spPr/>
        <p:txBody>
          <a:bodyPr>
            <a:normAutofit/>
          </a:bodyPr>
          <a:lstStyle/>
          <a:p>
            <a:r>
              <a:rPr lang="en-US" sz="4000" dirty="0" smtClean="0"/>
              <a:t>What you have received</a:t>
            </a:r>
          </a:p>
          <a:p>
            <a:r>
              <a:rPr lang="en-US" sz="4000" dirty="0" smtClean="0"/>
              <a:t>What you have heard </a:t>
            </a:r>
          </a:p>
          <a:p>
            <a:r>
              <a:rPr lang="en-US" sz="4000" dirty="0" smtClean="0"/>
              <a:t>Hold fast</a:t>
            </a:r>
          </a:p>
          <a:p>
            <a:r>
              <a:rPr lang="en-US" sz="4000" dirty="0" smtClean="0"/>
              <a:t>Repent</a:t>
            </a:r>
            <a:endParaRPr lang="en-US" sz="4000" dirty="0"/>
          </a:p>
        </p:txBody>
      </p:sp>
      <p:pic>
        <p:nvPicPr>
          <p:cNvPr id="11267" name="Picture 3" descr="C:\Users\Ptr. Daniel White\Desktop\Bible pictures\preaching\scan0082.jpg"/>
          <p:cNvPicPr>
            <a:picLocks noChangeAspect="1" noChangeArrowheads="1"/>
          </p:cNvPicPr>
          <p:nvPr/>
        </p:nvPicPr>
        <p:blipFill>
          <a:blip r:embed="rId4" cstate="print"/>
          <a:srcRect/>
          <a:stretch>
            <a:fillRect/>
          </a:stretch>
        </p:blipFill>
        <p:spPr bwMode="auto">
          <a:xfrm>
            <a:off x="3505200" y="3352800"/>
            <a:ext cx="3659188" cy="2976713"/>
          </a:xfrm>
          <a:prstGeom prst="rect">
            <a:avLst/>
          </a:prstGeom>
          <a:noFill/>
        </p:spPr>
      </p:pic>
      <p:pic>
        <p:nvPicPr>
          <p:cNvPr id="11268" name="Picture 4" descr="C:\Users\Ptr. Daniel White\Desktop\Bible pictures\preaching\preacher-pulpit.jpg"/>
          <p:cNvPicPr>
            <a:picLocks noChangeAspect="1" noChangeArrowheads="1"/>
          </p:cNvPicPr>
          <p:nvPr/>
        </p:nvPicPr>
        <p:blipFill>
          <a:blip r:embed="rId5" cstate="print"/>
          <a:srcRect/>
          <a:stretch>
            <a:fillRect/>
          </a:stretch>
        </p:blipFill>
        <p:spPr bwMode="auto">
          <a:xfrm>
            <a:off x="3429001" y="3276600"/>
            <a:ext cx="3733799" cy="3138451"/>
          </a:xfrm>
          <a:prstGeom prst="rect">
            <a:avLst/>
          </a:prstGeom>
          <a:noFill/>
        </p:spPr>
      </p:pic>
      <p:pic>
        <p:nvPicPr>
          <p:cNvPr id="11269" name="Picture 5" descr="C:\Users\Ptr. Daniel White\Desktop\Bible pictures\Prophecy pictures\prophecy pictures\revelation\holding fast to rope 2.jpg"/>
          <p:cNvPicPr>
            <a:picLocks noChangeAspect="1" noChangeArrowheads="1"/>
          </p:cNvPicPr>
          <p:nvPr/>
        </p:nvPicPr>
        <p:blipFill>
          <a:blip r:embed="rId6" cstate="print"/>
          <a:srcRect/>
          <a:stretch>
            <a:fillRect/>
          </a:stretch>
        </p:blipFill>
        <p:spPr bwMode="auto">
          <a:xfrm>
            <a:off x="3352800" y="3276600"/>
            <a:ext cx="3810000" cy="3104822"/>
          </a:xfrm>
          <a:prstGeom prst="rect">
            <a:avLst/>
          </a:prstGeom>
          <a:noFill/>
        </p:spPr>
      </p:pic>
      <p:pic>
        <p:nvPicPr>
          <p:cNvPr id="11270" name="Picture 6" descr="C:\Users\Ptr. Daniel White\Desktop\Bible pictures\Praying\man praying on one knee.jpg"/>
          <p:cNvPicPr>
            <a:picLocks noChangeAspect="1" noChangeArrowheads="1"/>
          </p:cNvPicPr>
          <p:nvPr/>
        </p:nvPicPr>
        <p:blipFill>
          <a:blip r:embed="rId7" cstate="print"/>
          <a:srcRect/>
          <a:stretch>
            <a:fillRect/>
          </a:stretch>
        </p:blipFill>
        <p:spPr bwMode="auto">
          <a:xfrm>
            <a:off x="3352800" y="3276600"/>
            <a:ext cx="4114800" cy="3276600"/>
          </a:xfrm>
          <a:prstGeom prst="rect">
            <a:avLst/>
          </a:prstGeom>
          <a:noFill/>
        </p:spPr>
      </p:pic>
    </p:spTree>
    <p:extLst>
      <p:ext uri="{BB962C8B-B14F-4D97-AF65-F5344CB8AC3E}">
        <p14:creationId xmlns:p14="http://schemas.microsoft.com/office/powerpoint/2010/main" val="569947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11267"/>
                                        </p:tgtEl>
                                        <p:attrNameLst>
                                          <p:attrName>style.visibility</p:attrName>
                                        </p:attrNameLst>
                                      </p:cBhvr>
                                      <p:to>
                                        <p:strVal val="visible"/>
                                      </p:to>
                                    </p:set>
                                    <p:anim calcmode="lin" valueType="num">
                                      <p:cBhvr>
                                        <p:cTn id="27" dur="1000" fill="hold"/>
                                        <p:tgtEl>
                                          <p:spTgt spid="11267"/>
                                        </p:tgtEl>
                                        <p:attrNameLst>
                                          <p:attrName>ppt_w</p:attrName>
                                        </p:attrNameLst>
                                      </p:cBhvr>
                                      <p:tavLst>
                                        <p:tav tm="0">
                                          <p:val>
                                            <p:fltVal val="0"/>
                                          </p:val>
                                        </p:tav>
                                        <p:tav tm="100000">
                                          <p:val>
                                            <p:strVal val="#ppt_w"/>
                                          </p:val>
                                        </p:tav>
                                      </p:tavLst>
                                    </p:anim>
                                    <p:anim calcmode="lin" valueType="num">
                                      <p:cBhvr>
                                        <p:cTn id="28" dur="1000" fill="hold"/>
                                        <p:tgtEl>
                                          <p:spTgt spid="11267"/>
                                        </p:tgtEl>
                                        <p:attrNameLst>
                                          <p:attrName>ppt_h</p:attrName>
                                        </p:attrNameLst>
                                      </p:cBhvr>
                                      <p:tavLst>
                                        <p:tav tm="0">
                                          <p:val>
                                            <p:fltVal val="0"/>
                                          </p:val>
                                        </p:tav>
                                        <p:tav tm="100000">
                                          <p:val>
                                            <p:strVal val="#ppt_h"/>
                                          </p:val>
                                        </p:tav>
                                      </p:tavLst>
                                    </p:anim>
                                    <p:animEffect transition="in" filter="fade">
                                      <p:cBhvr>
                                        <p:cTn id="29" dur="1000"/>
                                        <p:tgtEl>
                                          <p:spTgt spid="1126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11268"/>
                                        </p:tgtEl>
                                        <p:attrNameLst>
                                          <p:attrName>style.visibility</p:attrName>
                                        </p:attrNameLst>
                                      </p:cBhvr>
                                      <p:to>
                                        <p:strVal val="visible"/>
                                      </p:to>
                                    </p:set>
                                    <p:anim calcmode="lin" valueType="num">
                                      <p:cBhvr>
                                        <p:cTn id="34" dur="1000" fill="hold"/>
                                        <p:tgtEl>
                                          <p:spTgt spid="11268"/>
                                        </p:tgtEl>
                                        <p:attrNameLst>
                                          <p:attrName>ppt_w</p:attrName>
                                        </p:attrNameLst>
                                      </p:cBhvr>
                                      <p:tavLst>
                                        <p:tav tm="0">
                                          <p:val>
                                            <p:fltVal val="0"/>
                                          </p:val>
                                        </p:tav>
                                        <p:tav tm="100000">
                                          <p:val>
                                            <p:strVal val="#ppt_w"/>
                                          </p:val>
                                        </p:tav>
                                      </p:tavLst>
                                    </p:anim>
                                    <p:anim calcmode="lin" valueType="num">
                                      <p:cBhvr>
                                        <p:cTn id="35" dur="1000" fill="hold"/>
                                        <p:tgtEl>
                                          <p:spTgt spid="11268"/>
                                        </p:tgtEl>
                                        <p:attrNameLst>
                                          <p:attrName>ppt_h</p:attrName>
                                        </p:attrNameLst>
                                      </p:cBhvr>
                                      <p:tavLst>
                                        <p:tav tm="0">
                                          <p:val>
                                            <p:fltVal val="0"/>
                                          </p:val>
                                        </p:tav>
                                        <p:tav tm="100000">
                                          <p:val>
                                            <p:strVal val="#ppt_h"/>
                                          </p:val>
                                        </p:tav>
                                      </p:tavLst>
                                    </p:anim>
                                    <p:animEffect transition="in" filter="fade">
                                      <p:cBhvr>
                                        <p:cTn id="36" dur="1000"/>
                                        <p:tgtEl>
                                          <p:spTgt spid="1126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11269"/>
                                        </p:tgtEl>
                                        <p:attrNameLst>
                                          <p:attrName>style.visibility</p:attrName>
                                        </p:attrNameLst>
                                      </p:cBhvr>
                                      <p:to>
                                        <p:strVal val="visible"/>
                                      </p:to>
                                    </p:set>
                                    <p:anim calcmode="lin" valueType="num">
                                      <p:cBhvr>
                                        <p:cTn id="41" dur="1000" fill="hold"/>
                                        <p:tgtEl>
                                          <p:spTgt spid="11269"/>
                                        </p:tgtEl>
                                        <p:attrNameLst>
                                          <p:attrName>ppt_w</p:attrName>
                                        </p:attrNameLst>
                                      </p:cBhvr>
                                      <p:tavLst>
                                        <p:tav tm="0">
                                          <p:val>
                                            <p:fltVal val="0"/>
                                          </p:val>
                                        </p:tav>
                                        <p:tav tm="100000">
                                          <p:val>
                                            <p:strVal val="#ppt_w"/>
                                          </p:val>
                                        </p:tav>
                                      </p:tavLst>
                                    </p:anim>
                                    <p:anim calcmode="lin" valueType="num">
                                      <p:cBhvr>
                                        <p:cTn id="42" dur="1000" fill="hold"/>
                                        <p:tgtEl>
                                          <p:spTgt spid="11269"/>
                                        </p:tgtEl>
                                        <p:attrNameLst>
                                          <p:attrName>ppt_h</p:attrName>
                                        </p:attrNameLst>
                                      </p:cBhvr>
                                      <p:tavLst>
                                        <p:tav tm="0">
                                          <p:val>
                                            <p:fltVal val="0"/>
                                          </p:val>
                                        </p:tav>
                                        <p:tav tm="100000">
                                          <p:val>
                                            <p:strVal val="#ppt_h"/>
                                          </p:val>
                                        </p:tav>
                                      </p:tavLst>
                                    </p:anim>
                                    <p:animEffect transition="in" filter="fade">
                                      <p:cBhvr>
                                        <p:cTn id="43" dur="1000"/>
                                        <p:tgtEl>
                                          <p:spTgt spid="1126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0"/>
                                  </p:stCondLst>
                                  <p:childTnLst>
                                    <p:set>
                                      <p:cBhvr>
                                        <p:cTn id="47" dur="1" fill="hold">
                                          <p:stCondLst>
                                            <p:cond delay="0"/>
                                          </p:stCondLst>
                                        </p:cTn>
                                        <p:tgtEl>
                                          <p:spTgt spid="11270"/>
                                        </p:tgtEl>
                                        <p:attrNameLst>
                                          <p:attrName>style.visibility</p:attrName>
                                        </p:attrNameLst>
                                      </p:cBhvr>
                                      <p:to>
                                        <p:strVal val="visible"/>
                                      </p:to>
                                    </p:set>
                                    <p:anim calcmode="lin" valueType="num">
                                      <p:cBhvr>
                                        <p:cTn id="48" dur="1000" fill="hold"/>
                                        <p:tgtEl>
                                          <p:spTgt spid="11270"/>
                                        </p:tgtEl>
                                        <p:attrNameLst>
                                          <p:attrName>ppt_w</p:attrName>
                                        </p:attrNameLst>
                                      </p:cBhvr>
                                      <p:tavLst>
                                        <p:tav tm="0">
                                          <p:val>
                                            <p:fltVal val="0"/>
                                          </p:val>
                                        </p:tav>
                                        <p:tav tm="100000">
                                          <p:val>
                                            <p:strVal val="#ppt_w"/>
                                          </p:val>
                                        </p:tav>
                                      </p:tavLst>
                                    </p:anim>
                                    <p:anim calcmode="lin" valueType="num">
                                      <p:cBhvr>
                                        <p:cTn id="49" dur="1000" fill="hold"/>
                                        <p:tgtEl>
                                          <p:spTgt spid="11270"/>
                                        </p:tgtEl>
                                        <p:attrNameLst>
                                          <p:attrName>ppt_h</p:attrName>
                                        </p:attrNameLst>
                                      </p:cBhvr>
                                      <p:tavLst>
                                        <p:tav tm="0">
                                          <p:val>
                                            <p:fltVal val="0"/>
                                          </p:val>
                                        </p:tav>
                                        <p:tav tm="100000">
                                          <p:val>
                                            <p:strVal val="#ppt_h"/>
                                          </p:val>
                                        </p:tav>
                                      </p:tavLst>
                                    </p:anim>
                                    <p:animEffect transition="in" filter="fade">
                                      <p:cBhvr>
                                        <p:cTn id="50" dur="1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24200" y="304800"/>
            <a:ext cx="5791200" cy="4154984"/>
          </a:xfrm>
          <a:prstGeom prst="rect">
            <a:avLst/>
          </a:prstGeom>
        </p:spPr>
        <p:txBody>
          <a:bodyPr wrap="square">
            <a:spAutoFit/>
          </a:bodyPr>
          <a:lstStyle/>
          <a:p>
            <a:pPr algn="ctr"/>
            <a:r>
              <a:rPr lang="en-US" sz="4400" i="1" dirty="0" smtClean="0"/>
              <a:t> “If therefore thou shalt not watch, I will come on thee as a thief, and thou shalt not know what hour I will come upon thee.”</a:t>
            </a:r>
            <a:endParaRPr lang="en-US" sz="4400" i="1" dirty="0"/>
          </a:p>
        </p:txBody>
      </p:sp>
      <p:pic>
        <p:nvPicPr>
          <p:cNvPr id="12291" name="Picture 3" descr="C:\Users\Ptr. Daniel White\Desktop\Bible pictures\Prophecy pictures\prophecy pictures\rapture and second coming\42-18461798.jpg"/>
          <p:cNvPicPr>
            <a:picLocks noChangeAspect="1" noChangeArrowheads="1"/>
          </p:cNvPicPr>
          <p:nvPr/>
        </p:nvPicPr>
        <p:blipFill>
          <a:blip r:embed="rId3" cstate="print"/>
          <a:srcRect/>
          <a:stretch>
            <a:fillRect/>
          </a:stretch>
        </p:blipFill>
        <p:spPr bwMode="auto">
          <a:xfrm flipH="1">
            <a:off x="0" y="3072697"/>
            <a:ext cx="2895600" cy="3785303"/>
          </a:xfrm>
          <a:prstGeom prst="rect">
            <a:avLst/>
          </a:prstGeom>
          <a:noFill/>
        </p:spPr>
      </p:pic>
      <p:pic>
        <p:nvPicPr>
          <p:cNvPr id="12293" name="Picture 5" descr="C:\Users\Ptr. Daniel White\Desktop\Bible pictures\Prophecy pictures\prophecy pictures\rapture and second coming\11~.jpg"/>
          <p:cNvPicPr>
            <a:picLocks noChangeAspect="1" noChangeArrowheads="1"/>
          </p:cNvPicPr>
          <p:nvPr/>
        </p:nvPicPr>
        <p:blipFill>
          <a:blip r:embed="rId4" cstate="print"/>
          <a:srcRect/>
          <a:stretch>
            <a:fillRect/>
          </a:stretch>
        </p:blipFill>
        <p:spPr bwMode="auto">
          <a:xfrm>
            <a:off x="2895600" y="0"/>
            <a:ext cx="6248400" cy="51816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2855363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dissolve">
                                      <p:cBhvr>
                                        <p:cTn id="7" dur="1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9038" y="0"/>
            <a:ext cx="3294962" cy="6858000"/>
          </a:xfrm>
        </p:spPr>
        <p:txBody>
          <a:bodyPr>
            <a:normAutofit/>
          </a:bodyPr>
          <a:lstStyle/>
          <a:p>
            <a:r>
              <a:rPr lang="en-US" i="1" dirty="0" smtClean="0"/>
              <a:t>“And </a:t>
            </a:r>
            <a:r>
              <a:rPr lang="en-US" i="1" dirty="0"/>
              <a:t>every man that hath this hope in him </a:t>
            </a:r>
            <a:r>
              <a:rPr lang="en-US" i="1" dirty="0" err="1"/>
              <a:t>purifieth</a:t>
            </a:r>
            <a:r>
              <a:rPr lang="en-US" i="1" dirty="0"/>
              <a:t> himself, even as he is pure</a:t>
            </a:r>
            <a:r>
              <a:rPr lang="en-US" i="1" dirty="0" smtClean="0"/>
              <a:t>.” </a:t>
            </a:r>
            <a:br>
              <a:rPr lang="en-US" i="1" dirty="0" smtClean="0"/>
            </a:br>
            <a:r>
              <a:rPr lang="en-US" i="1" dirty="0" smtClean="0"/>
              <a:t>(I John 3:3) </a:t>
            </a:r>
            <a:endParaRPr lang="en-US" i="1" dirty="0"/>
          </a:p>
        </p:txBody>
      </p:sp>
      <p:pic>
        <p:nvPicPr>
          <p:cNvPr id="8194" name="Picture 2" descr="http://i281.photobucket.com/albums/kk220/stela_ps23/Glorious.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 y="0"/>
            <a:ext cx="58490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1073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i="1" dirty="0" smtClean="0"/>
              <a:t>“Thou hast a </a:t>
            </a:r>
            <a:r>
              <a:rPr lang="en-US" i="1" u="sng" dirty="0" smtClean="0"/>
              <a:t>few</a:t>
            </a:r>
            <a:r>
              <a:rPr lang="en-US" i="1" dirty="0" smtClean="0"/>
              <a:t> names even in Sardis which have not defiled their garments.”</a:t>
            </a:r>
            <a:endParaRPr lang="en-US" i="1" dirty="0"/>
          </a:p>
        </p:txBody>
      </p:sp>
      <p:pic>
        <p:nvPicPr>
          <p:cNvPr id="3" name="Picture 3" descr="C:\Users\Ptr. Daniel White\Desktop\Bible pictures\Prophecy pictures\prophecy pictures\revelation\1 Dad's Pix (23).bmp"/>
          <p:cNvPicPr>
            <a:picLocks noChangeAspect="1" noChangeArrowheads="1"/>
          </p:cNvPicPr>
          <p:nvPr/>
        </p:nvPicPr>
        <p:blipFill>
          <a:blip r:embed="rId2" cstate="print"/>
          <a:srcRect/>
          <a:stretch>
            <a:fillRect/>
          </a:stretch>
        </p:blipFill>
        <p:spPr bwMode="auto">
          <a:xfrm>
            <a:off x="2590800" y="1600200"/>
            <a:ext cx="3993424" cy="5257800"/>
          </a:xfrm>
          <a:prstGeom prst="rect">
            <a:avLst/>
          </a:prstGeom>
          <a:ln>
            <a:noFill/>
          </a:ln>
          <a:effectLst>
            <a:softEdge rad="112500"/>
          </a:effectLst>
        </p:spPr>
      </p:pic>
    </p:spTree>
    <p:extLst>
      <p:ext uri="{BB962C8B-B14F-4D97-AF65-F5344CB8AC3E}">
        <p14:creationId xmlns:p14="http://schemas.microsoft.com/office/powerpoint/2010/main" val="2720598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7" name="Picture 11" descr="C:\Users\Ptr. Daniel White\Desktop\Bible pictures\riches materal pos. plesures, worldly\dancing-wallpaper.jpg"/>
          <p:cNvPicPr>
            <a:picLocks noChangeAspect="1" noChangeArrowheads="1"/>
          </p:cNvPicPr>
          <p:nvPr/>
        </p:nvPicPr>
        <p:blipFill>
          <a:blip r:embed="rId3" cstate="print"/>
          <a:srcRect/>
          <a:stretch>
            <a:fillRect/>
          </a:stretch>
        </p:blipFill>
        <p:spPr bwMode="auto">
          <a:xfrm>
            <a:off x="5410200" y="1524000"/>
            <a:ext cx="3276600" cy="2762250"/>
          </a:xfrm>
          <a:prstGeom prst="rect">
            <a:avLst/>
          </a:prstGeom>
          <a:noFill/>
        </p:spPr>
      </p:pic>
      <p:pic>
        <p:nvPicPr>
          <p:cNvPr id="14338" name="Picture 2" descr="C:\Users\Ptr. Daniel White\Desktop\Bible pictures\Courtship\412939.jpg"/>
          <p:cNvPicPr>
            <a:picLocks noChangeAspect="1" noChangeArrowheads="1"/>
          </p:cNvPicPr>
          <p:nvPr/>
        </p:nvPicPr>
        <p:blipFill>
          <a:blip r:embed="rId4" cstate="print"/>
          <a:srcRect/>
          <a:stretch>
            <a:fillRect/>
          </a:stretch>
        </p:blipFill>
        <p:spPr bwMode="auto">
          <a:xfrm>
            <a:off x="0" y="2209800"/>
            <a:ext cx="3429000" cy="2133600"/>
          </a:xfrm>
          <a:prstGeom prst="rect">
            <a:avLst/>
          </a:prstGeom>
          <a:noFill/>
        </p:spPr>
      </p:pic>
      <p:pic>
        <p:nvPicPr>
          <p:cNvPr id="14339" name="Picture 3" descr="C:\Users\Ptr. Daniel White\Desktop\Bible pictures\Courtship\scan0012.jpg"/>
          <p:cNvPicPr>
            <a:picLocks noChangeAspect="1" noChangeArrowheads="1"/>
          </p:cNvPicPr>
          <p:nvPr/>
        </p:nvPicPr>
        <p:blipFill>
          <a:blip r:embed="rId5" cstate="print"/>
          <a:srcRect/>
          <a:stretch>
            <a:fillRect/>
          </a:stretch>
        </p:blipFill>
        <p:spPr bwMode="auto">
          <a:xfrm>
            <a:off x="1752600" y="4243388"/>
            <a:ext cx="3479800" cy="2614612"/>
          </a:xfrm>
          <a:prstGeom prst="rect">
            <a:avLst/>
          </a:prstGeom>
          <a:noFill/>
        </p:spPr>
      </p:pic>
      <p:pic>
        <p:nvPicPr>
          <p:cNvPr id="14340" name="Picture 4" descr="C:\Users\Ptr. Daniel White\Desktop\Bible pictures\riches materal pos. plesures, worldly\15smoking.span.jpg"/>
          <p:cNvPicPr>
            <a:picLocks noChangeAspect="1" noChangeArrowheads="1"/>
          </p:cNvPicPr>
          <p:nvPr/>
        </p:nvPicPr>
        <p:blipFill>
          <a:blip r:embed="rId6" cstate="print"/>
          <a:srcRect/>
          <a:stretch>
            <a:fillRect/>
          </a:stretch>
        </p:blipFill>
        <p:spPr bwMode="auto">
          <a:xfrm flipH="1">
            <a:off x="5181600" y="4000500"/>
            <a:ext cx="3962400" cy="2857500"/>
          </a:xfrm>
          <a:prstGeom prst="rect">
            <a:avLst/>
          </a:prstGeom>
          <a:noFill/>
        </p:spPr>
      </p:pic>
      <p:pic>
        <p:nvPicPr>
          <p:cNvPr id="14342" name="Picture 6" descr="C:\Users\Ptr. Daniel White\Desktop\Bible pictures\riches materal pos. plesures, worldly\1 Dad's Pix (56).jpg"/>
          <p:cNvPicPr>
            <a:picLocks noChangeAspect="1" noChangeArrowheads="1"/>
          </p:cNvPicPr>
          <p:nvPr/>
        </p:nvPicPr>
        <p:blipFill>
          <a:blip r:embed="rId7" cstate="print"/>
          <a:srcRect/>
          <a:stretch>
            <a:fillRect/>
          </a:stretch>
        </p:blipFill>
        <p:spPr bwMode="auto">
          <a:xfrm>
            <a:off x="0" y="0"/>
            <a:ext cx="2209800" cy="2209800"/>
          </a:xfrm>
          <a:prstGeom prst="rect">
            <a:avLst/>
          </a:prstGeom>
          <a:noFill/>
        </p:spPr>
      </p:pic>
      <p:pic>
        <p:nvPicPr>
          <p:cNvPr id="14343" name="Picture 7" descr="C:\Users\Ptr. Daniel White\Desktop\Bible pictures\riches materal pos. plesures, worldly\42-16856331.jpg"/>
          <p:cNvPicPr>
            <a:picLocks noChangeAspect="1" noChangeArrowheads="1"/>
          </p:cNvPicPr>
          <p:nvPr/>
        </p:nvPicPr>
        <p:blipFill>
          <a:blip r:embed="rId8" cstate="print"/>
          <a:srcRect/>
          <a:stretch>
            <a:fillRect/>
          </a:stretch>
        </p:blipFill>
        <p:spPr bwMode="auto">
          <a:xfrm>
            <a:off x="2209800" y="0"/>
            <a:ext cx="2286000" cy="2286000"/>
          </a:xfrm>
          <a:prstGeom prst="rect">
            <a:avLst/>
          </a:prstGeom>
          <a:noFill/>
        </p:spPr>
      </p:pic>
      <p:pic>
        <p:nvPicPr>
          <p:cNvPr id="14341" name="Picture 5" descr="C:\Users\Ptr. Daniel White\Desktop\Bible pictures\riches materal pos. plesures, worldly\300_176408.jpg"/>
          <p:cNvPicPr>
            <a:picLocks noChangeAspect="1" noChangeArrowheads="1"/>
          </p:cNvPicPr>
          <p:nvPr/>
        </p:nvPicPr>
        <p:blipFill>
          <a:blip r:embed="rId9" cstate="print"/>
          <a:srcRect/>
          <a:stretch>
            <a:fillRect/>
          </a:stretch>
        </p:blipFill>
        <p:spPr bwMode="auto">
          <a:xfrm>
            <a:off x="0" y="4191000"/>
            <a:ext cx="1905000" cy="2667000"/>
          </a:xfrm>
          <a:prstGeom prst="rect">
            <a:avLst/>
          </a:prstGeom>
          <a:noFill/>
        </p:spPr>
      </p:pic>
      <p:pic>
        <p:nvPicPr>
          <p:cNvPr id="14345" name="Picture 9" descr="C:\Users\Ptr. Daniel White\Desktop\Bible pictures\riches materal pos. plesures, worldly\Nations of the world drunk with her teachings 5.jpg"/>
          <p:cNvPicPr>
            <a:picLocks noChangeAspect="1" noChangeArrowheads="1"/>
          </p:cNvPicPr>
          <p:nvPr/>
        </p:nvPicPr>
        <p:blipFill>
          <a:blip r:embed="rId10" cstate="print"/>
          <a:srcRect/>
          <a:stretch>
            <a:fillRect/>
          </a:stretch>
        </p:blipFill>
        <p:spPr bwMode="auto">
          <a:xfrm>
            <a:off x="4495800" y="0"/>
            <a:ext cx="3170238" cy="1905000"/>
          </a:xfrm>
          <a:prstGeom prst="rect">
            <a:avLst/>
          </a:prstGeom>
          <a:noFill/>
        </p:spPr>
      </p:pic>
      <p:pic>
        <p:nvPicPr>
          <p:cNvPr id="14346" name="Picture 10" descr="C:\Users\Ptr. Daniel White\Desktop\Bible pictures\riches materal pos. plesures, worldly\marijuanaleaf.gif"/>
          <p:cNvPicPr>
            <a:picLocks noChangeAspect="1" noChangeArrowheads="1"/>
          </p:cNvPicPr>
          <p:nvPr/>
        </p:nvPicPr>
        <p:blipFill>
          <a:blip r:embed="rId11" cstate="print"/>
          <a:srcRect/>
          <a:stretch>
            <a:fillRect/>
          </a:stretch>
        </p:blipFill>
        <p:spPr bwMode="auto">
          <a:xfrm>
            <a:off x="5257800" y="4114800"/>
            <a:ext cx="1521259" cy="1409700"/>
          </a:xfrm>
          <a:prstGeom prst="ellipse">
            <a:avLst/>
          </a:prstGeom>
          <a:ln>
            <a:noFill/>
          </a:ln>
          <a:effectLst>
            <a:softEdge rad="112500"/>
          </a:effectLst>
        </p:spPr>
      </p:pic>
      <p:pic>
        <p:nvPicPr>
          <p:cNvPr id="3" name="Picture 5" descr="C:\Users\Ptr. Daniel White\Desktop\Bible pictures\Courtship\scan0003 (2).jpg"/>
          <p:cNvPicPr>
            <a:picLocks noChangeAspect="1" noChangeArrowheads="1"/>
          </p:cNvPicPr>
          <p:nvPr/>
        </p:nvPicPr>
        <p:blipFill>
          <a:blip r:embed="rId12" cstate="print">
            <a:duotone>
              <a:prstClr val="black"/>
              <a:schemeClr val="accent1">
                <a:tint val="45000"/>
                <a:satMod val="400000"/>
              </a:schemeClr>
            </a:duotone>
          </a:blip>
          <a:srcRect t="5556" r="4416" b="2778"/>
          <a:stretch>
            <a:fillRect/>
          </a:stretch>
        </p:blipFill>
        <p:spPr bwMode="auto">
          <a:xfrm>
            <a:off x="3369506" y="1894852"/>
            <a:ext cx="1981200" cy="2514600"/>
          </a:xfrm>
          <a:prstGeom prst="rect">
            <a:avLst/>
          </a:prstGeom>
          <a:noFill/>
        </p:spPr>
      </p:pic>
      <p:pic>
        <p:nvPicPr>
          <p:cNvPr id="14348" name="Picture 12" descr="C:\Users\Ptr. Daniel White\Desktop\Bible pictures\riches materal pos. plesures, worldly\ambition1.jpg"/>
          <p:cNvPicPr>
            <a:picLocks noChangeAspect="1" noChangeArrowheads="1"/>
          </p:cNvPicPr>
          <p:nvPr/>
        </p:nvPicPr>
        <p:blipFill>
          <a:blip r:embed="rId13" cstate="print"/>
          <a:srcRect/>
          <a:stretch>
            <a:fillRect/>
          </a:stretch>
        </p:blipFill>
        <p:spPr bwMode="auto">
          <a:xfrm>
            <a:off x="7606087" y="0"/>
            <a:ext cx="1537913" cy="1828800"/>
          </a:xfrm>
          <a:prstGeom prst="rect">
            <a:avLst/>
          </a:prstGeom>
          <a:noFill/>
        </p:spPr>
      </p:pic>
      <p:sp>
        <p:nvSpPr>
          <p:cNvPr id="2" name="AutoShape 2" descr="data:image/jpeg;base64,/9j/4AAQSkZJRgABAQAAAQABAAD/2wCEAAkGBxQTEhQUEhQUFRQXDRQXFRYYGBYYFRYWGBcXFx4fGhcdHiggGB0mHRcUITEhJSksLi4vFyAzODMsNygtLisBCgoKDQ0NDwwMGisZFBkrKysrKysrKysrKysrKysrKysrKysrKysrKysrKysrKysrKysrKysrKysrKysrKysrK//AABEIAMwA9wMBIgACEQEDEQH/xAAbAAACAgMBAAAAAAAAAAAAAAAAAQUGAgQHA//EAE4QAAIBAwMCBQEFBAQICgsAAAECAwAEEQUSIQYxBxMiQVFhFDJxgZEVI0KxJTNSsiZyc3SSobPwFiQ1Q2RlgsHC0Qg0NkRTYnWDosPx/8QAFAEBAAAAAAAAAAAAAAAAAAAAAP/EABQRAQAAAAAAAAAAAAAAAAAAAAD/2gAMAwEAAhEDEQA/AOH06VOgsfS3R89/kWz25cAkxtJtkAzjO0jkduRnGRnFeHUXT0llIYpnhMo4ZI33lOM+rjAyCPfPIrT0PV5LWaOeE4kjfcp5wfkMPcEZBrpvifpqX1rHrNoPS0arcp3KkYXccdipO0/gp/EKR010nPfBvszQFkBZ0aQI6r23EHjbz3B/GoTVbTypCm+NyAMtG29M/Rhwfy4q1Xsn7PsvIGRd3katcd90NsfUkf0Z+HI74wD3qtaRpUt3KsMCFpHICqP9ZJJwoHfJ470EdTq3WXQvnSGCC9tJLobv3IMyhioyQkrRhHIwex9jzUfpXSks1ybVnjgn8zYEm80bnGcgFEYAjH8WByME0EAKKn7zpZ4bx7OaaGN0cKXPmmLcQpABWMt/EOSoA5zil1b0rNp8/kXDRl/KV8xksu1iQOSAc+k+1BBUhTFWOHpBwIjcT29qZgDCkxk8x1JwrFURvLQnsXx+dBWzTqc1/pK5tLgW8yfvGI8splklzwNhxzycdsj3qVj8PJjcC0a5tEuygPkM028EruCl1iMYbHON1BTRQan7Lo67kuWtQirMsuxld1UK3xknB/LOcj5qYHhfd+e8DyW0Wx1XzJJCsbuyK+2P07nIDAE7cA5GaCk1Y9Y6KvLa1juposQvjBDAld33dwB9OfatHqLp+ayna3uABIuDwcqynkMp9wcfjVgu+pX/AGcbRrh5jKYcqd5jt44zuCruA3OWxnHAAAyaClEUyMd66f0L0Ukmn3t081uXNk6RrvXbCXAJaVuyNjjB7ZOee3OtVtfKkKF43wB6o3WROfhhwaDTpmrB0t0fcX7MtsYi6jJRpAj7ePUFPdeQM/WjSOkJ7md7eF4GlQkYMiqHx32E8PjnOKCvilUtqOgSQXH2eR4RIGwxDgohzjDN2Bz/ADravOjrmO6S0wklw+MRxurkZGRuI4X0+rn25oIA1LdN6DcXknl20ZdvfkKqjnuxIA9/r+NTEXh7cyGRYZbWaWIEyQxy7pV28HAICvgjHpY814+GXGq2P1u0/Tmg1JelLr7Y9mkfmTo5Vgh9PBAJ3NjC5IGTgZNefU+hy2Uxt59okCKxCncAGGQM/Pz/AN9WTqE/4RMP+vIv9olbXjHZtNrTxptDMkKjcQq5K8ZY8Cg5uKDU5rfSs9oSs5gDg4KLNE7r+KqxIqEYUBRRRQKnSoNA669/6Pl2zSXdux3QtbbzG2Cu77vY98jgj6CuQ1f/AA76ztdNLyGKaWWSFUbmNUUDvt/iP50FP129eW4meRizNcOWJ9zkj+XFdD8DbUMNTdQPPXTisJ43AuJM7fjlUrn2tzQM5a3EgVnLESbMgkk4BXuK3+iuqZNOuFniwf4ZEbO2SM4yCR2PGQecEDg8gho9PXjx3NuyHDLcxEEd87h2P+/eut9aRoOp7LaACwt2kx33esAk/O0KPwUVSp9Z0oXP2uOG63+d5q2xMYhEud3Mgy2zdztAz7ZxUNP1NK1/9vdg032lZfhTtxhfou0BfwoJnxLP9OXI/wCmQ/3Y6lPH9saoP8wh/vSV49S9WaZPcfbI7ac3T7S4kZTArAAb9nd2AAwM7cgEitDxK6vt9RnEsUDoVjWPe78sqliP3YHB9R5JPtxQVrpm3WS8tUkGUe9gVwexVpFBz+RNWvxnSRdWn38ApEY+/wDV7QBj45DfhVDRsEHJGCDkdx+FdVvPEDTr+GP9q2kj3ES4DxNjf7nkMCATzg5AzxQVRNZ1C7ntHLvLMkoS1JVcbgRwMAZ9s5+KtVkI01qE3cpub57+ISCHEdvC/AIL4JlK4UbQFHHLE1W06yCXttcQwpHBbNiC3BztQ53ZY/edssSx5zj2FTOo9YaYL9L63tZjKblZZBIwEanOXZEXlpDz3baDzigXUTf4T4/62t//ANdaHjVM37ZuvUfR5AXn7o8iI8fHJJ49ya2NU6rsJdTW9WGcKLlJnJZWkkdNuFAJCxx+n6kljzwBUd1nrlnfXz3X/GI1l2+YpEZZdqKg2c852e/bNBYf/SBP/HoD/wBAX+81cu8w1ePErqy21GSOaJJY3SIRlX2bSAc5BB784qjLQdU8Pj/QOsf4v/gFcserx0J1Zb29teWl2shhuU+9Ft3q2Me/HbGPqDVT1iWJpT5CbIgAEBbc5A93YcFj74AHxQSnQ+umzvra4zhUlw/sDG42Nn8iT+VXfWdD+w61NdDK20SG/VlONwftGG7DdKxTH9k1yde/Parv1N1sbrT7O053RRhZ2PG/y/TEM59QCknB9+aC09Z6BG2qQ3w/9TmtPtsjD4gUM6/ix8pfxlqqdIajey6n9otArXUjythxmNVYeosSeFUHvn2HzWc3XJbR008/fW4wWPvbg7wM5/t8Y+FFa3hx1Smn3fnSLvieB4pAuNyqxVsgZweUHHwT70F28Jbe3j1Yqs73FwYpy7ooS2U8bguctKc/xekfjVM6FH9N2w9hqRx/pNU9031RpNhf+dbpdPGyyBpJNuYg38Mca43c4BLE8AYHJNQ2h6zYQ6ml0POSCKUyKCA8srEucscgJyw4A7KPfJoPTqH/ANo2/wDrcf8AtUrpfWOjb57+4sysmoRJHiMr64Ytmd0I5LSH1YbHBGAMnJ5jf6tZSat9sE0oiN2s+0xDeGVlbbndg5IPPwMVMav1xB+1k1C1nlRWKLMjRf8ANgeocNhg2AMdx3zxQc2lmJ9RJOWJJPJJPOSfn614O2aufX97ptzK9xZtLGztl4XiAQsTyysD6c8kjHfPzVNfHtQKiiigVBooNA6VOlQBooNMUCp0qdAhRQKKB0qzjQsQACSSAAOSSewAqR6h6fnspPKuYzHJsDAZVgVOeQVJHcEfkaCLp1kiZqX1Dpe6gt0uZoJI4XkCIzgKWYqzDCH1YwpOcYoIaikKdAqdZqlTFn0neSruitbllxw3lttP4MQAfyoIPFFSN3olxGWEkEyFULMHRlwo7nkdu3NR5FAUUqdAUVt6fp0k52wxySuTgKilj+gBp6ppklvK0MylJEIDqcZUkBh2yOxHvQaVFFAoCnSp0CooFBoHRRRQKg0UGgdKnSoA0xSNMUCqb0Lpq4vCy2sYkZQCVDIGx9AxyR9ahKnekNeNneQXAziOUbwM8oeGH6EnHyBQODpW5kna2jjVp0yGjEkecjuAc4JGDx7Vr6poE1vKIZ0CSH+Eshx2+8QcL3966F1PoJt9eE0bbIDjUDIvZYk9cmOeclSAPcyAdq9Ov+nUutSs7mLi2v4llkYfw+Wm6Tn2/drn8Q1BQ5+kryOWOJoHMrrvjRCrsV459JOByOT81t6/pV+95HDeBnuniTaJJFJ24OMtuwvAY4OMYPzWhrWuvNdy3CMVLzZjwSNiKcRr+AUKPyq2+Pw/pVv8zh/8VA+ufD+S0htfKRWZLV5LmRWUestnjJBYKvAwOcZ96kdahluOndNRQ8sr6ptVRlnb0XH6+9eXjyv72w7f8nD+YrPV7t4umbExuyb70oxXvtKzkgHuAdozg9uORQUjqTo28so1kuYDGrnAYFWGfglScHg8Gq7XVNImaXpa+8wl/L1FNmeSuTbk4+OWb/SNctc0HSvC/p+IW9xql1HvitUJhjP3ZJVG7JHuASgHtknPaqb1Brs15I0tw5Zi2QmcIg9gi9lA7f8AnXVOl8S9KXKR8ugn3gd/S4kOf+wQa4oqEc8f/wBoLjoPV8iWt1aTuzwy2TrFuyxjl4K7T3CnsR27HjFVi2spJZFjijaR2OAqgljXVOg7W2m0m9uprO2eS23hDsI3BY1YbsHnmtLouALo2rX0YCzMfIBUYEaYjLbf7O7zSP8Asigpt90ZeRRNK1uxjT77IyPs/wAcISV/OoGJCSAASSQAACST8Ae5q8eD+qtDqcCL/VzkxSofuuGBxkfRtp7fI9+bn0101Fb6rrEyBWFlCZIEIBCPMjSjA7egKy0FT6I6Z1C3vrVxFKifbbfzgGAYRmRc+ZGrZ24PuMVGeLR/pe9/yqf7NK8+gL6RdVs5N7GSS/iDsSSziVwr7iTlshjms/Fgf0ve/wCXX/ZpQVA0CigUBTpU6BCg0Cg0DooooFQaKDQOlTpUAaYpGmKBVnH3rCsg2O1B0HXetxNpNta/+8KrRTPgg+QhUooY99xCZx/8M57iiz60A0R7In9+JykbbSSttIdz4bGAfvJjvh/pXPtxp+Yfn+VBt6ZbxtKolkMabhucIXIGfZR3NW/xa1m2v7sXNrKWBgVGRkZCpXdzk8Edqom401lPzQdR626j06/ht5jJMLmKz8s24QhdxwMtLjAUHnjJIwOM1q63rNlJottYx3OZoLjzSTFKFbiUbQcf/OOT8VzcufmnvP8Avig6No+r2ceiXNi10POnuVlB8qYouPJ4J28/1Z5A965zPHtOM5+tLeaTGgt3h71pJpspOwSwSgLPEf4hyAV9gwBbvwQSD9PXWtG0+Zy9lfRwqxz5FykyNH3OA6oysPYDv/qqmhqC5PvQdP0fqGzsNKu7NZ/tM1zv/qkkWOPKBOWkC7u3sKjfDrquG2iubK9DG0uoyGZRlonK7NwHc8bfY4Kg1Qi5/wB8Uy5Pc0F76fjs9Pu1u2vI7pYiXgihSXzJH2kLv3KFiAJyeT2r36E69+z31zNdjdDdlzcAAnBLMwIX3Ub2XHw1c83n5p+Yfmg6RZ6bpVrfW9xHqIkhW9ikSNY5C6ASAjzHIACr3PGSB2qF8Srq2ub6a4tJWlWVwT+7ZApCKOM8tkg84FVFZD80txoFSFM0hQFOlToEKDQKDQOiiigVBooNA62dP02adgkEUkrE8Kisx/QCtauleA+oSDUkiDsI3hlLrn0sQoIJHyNooOcTwspKsCGVipB7gg4I/UVhVnvem7u5mupILeWRFvJtzKpIHrb9fyqumA8/TuPfj6UHjTAqbtukb2SPzUtpmTbuyEPI+QO5H1AxUbDK8Lh0ba65wR3B7diPqf0oC706WIKZYpIw4JQujKHA4JXI9Q+orVrqnjZIzppTOxZm0sMxPcswjJ/15Nc703RZ7gkQRPKR32qSB+J7Cg8f2fL5Zl8qTygQDJsbywT2BfGAT+NEWnTNG8qxSNGmPMkCMUTPbcwGFz9a61rMtwemSLoOJV1EKQ4wwAcYGPYf6qoWk6repZ3EMG77JIM3BCAoPury5X0ZwgIyOMUFZIordg02SXcY0Zwibn2gkIozySOB+f1rMaJceT5/ky+Tj+s2Ns/0sdvr2oI4UGvRY89v5Vv3GgXMaF5IJUQYyxRgBntu/s/nQRtZJESQACSewHJNPy/g5qx+H2qSRahbeUxXfcxqw4wVLDI5FBXbm2eNisiMjDGVYFWGQCMg8jIIP5151f8AxXsJJtZvFhjeRgYSQis5A8iEcgDgVRpLcqxVgQQcEEEEH6g8ig8KKkrfQrl03xwTOn9tY3ZT+BAwa0TGR34oMKVbq6VMX8sRSmTAOzy334PIO3GcfWvCa3ZSVYFWBwVIIYH6g8ig8gK9DbOFDlW2FsB8HaT3wG7E/StzTdPmdt0MbylME7EaTHuNwAPBx79xmum+IV08mg6Y8o9f2gh+AvqCSDkDGDxQciIorbttNlkBaOOR1U+plR2A/EgECvCWAr94EcA4II4PINB5Cg0Cg0DooooFQaKDQOuheBI/peL/ACE39yue1f8AwevYLe+FzcXEUKJFIuGJ3MWUYwADx35+mKDe6V6juTrccYmkEP7RkTyVZlh25cY8oHbyfUTjJbLHk5qT07pqGfqe5idQYo5mnKY9LthHwR7jc2SPfGOxqt9OGKLWVne4txCl40xk35UqxcjAxkn6Y4zUrqHVkdprz30MkU8Er+oxtlvLKIrDHdWBGR84oKjrHU1yNRluVlcSLeOV5IACucLgY9OABird436fHutL2JQv2u1DOBgZYKrbsDsSGwfwFR/VHT1tPdPPa31mLadzIxklCywljlgYT625JwADnOOO9afXvUMd/NDDbkC3t7dYIGkITcAoBdi2NucDGfj64oJ7xiUlNIUYydJjAz8kRitfxWQ2K2enQEpGtms8u04Mszsylnx94jyz+v0r08VL2GaOwe2ubeU29ksUgWRdwZdnIU4LDIPYe1SXUtzaa3bwTrdW9teww7JY7hxGrDgnDHuAckEZ+8cjNB43l9JJ0orSMWZb9UBJJO1XOBn6Vj0vqMsvTmqLI7OI5I1TJztUmLgfA47fj81ncvZLoIszfwmQXpf0B3yytlgqY3FeSA5ABx+ur0o8KaJfwNc2yTXDq0UTTxAkKEPJzhScEAMR25xQbPhHqshsNVSQ+ZFFZBkjflPUJSwx8HAzXr4MdR3N1fS291K80MtlJmNyTEoBAwsf3UGCRhQBitDwzaKK01FZ7m1ia4tvKiRposkqJAScE7Rk4Gfx5FY+DTxWt681xPbQosDx5aeHLMSv3QHOR39XbjuaDV8DrSKS/JkwZEtHaBSAR5nAyM/xAHj8c+1bfg/qFx+2CkjOxdJxcKSSpKgnLD5DKOfx+ai/DvSok1ILPMi+VFJJHJG4eEugJDNJG2FQDLHJXtg4zg3CbQbicSbNbsWaVdsjII0aUe4Z0OcfOKDmnW+tS3F5NvlMqRzyxxMQo/dLI237oAPHv9a8Oh/+ULP/ADyL+8KfUnT8tlOYZ9u4KrKynKOjdmU+4/7xXv0JGDfW7M8UaR3Ebu8kkcYVQ2TyzDcfoMmguXij1bdWuq3CW0hgVJImPlgKZW8mM/vSOZAAQoU8YA4zzR43RRxatFJsBVoIZJU7b8OQQfxVcZqI8UIRcapPLDLbSJMU2MLm32+mKNTuJkAQ5U/exn2zVm8SdQtJNWsLnzree1QwLKUmjcrtlJOUVixXBBPGCOKDyN5dXGpwXylrG2aaBYIppNpaMBUKxwDkqxz2G31+9RvVN0bbqNzAETN9b59CEfvFiL4yDtLFmyy4PqPzUn1VYwftZL6TULZoHuInjCv5kuFKgKFHCoMH1kgAfWtfrq0ik1tZo7q3cPdW0jASIFiijWIMzyMQu708KCTig9fFnqu5tNUkW1cQnZCzOoG+TC8BmOSUGOFGB6jnvS8YdH87UbHYAst3bRByBxu3AbiPfAb/APEVF+L0YudSaSB4JUljjVGWaEjcqnIb1+nt3OBU14p6mq3Gn3dvLBMLeFA4SWNiHVlOCA2cEZGQOKCE8UL1rO5SytGeGC1gjAEbFC8rKGZ2KkbnPHJ7VM+JWoPcaFpcsmTI8uWPuzCNxk/jjJr1650OPViuoWFxBzEq3EcsixmMjsWz2IBwc/2QRxxXh1xFD+xLCEXdszw7mxubdIArr+7UDceexIAPyKD21Ppq4ubSzuNGnbyorJEaCOQxyJKuS7EK20yEn1ZweB3Fc86w1V7m4klmRo5fLjSRGG1hIiqjZX+HJBOOPirY+g3dnOtxpEiurRxlhHJGfLYoC6TIW7Bs4J4A+taHi/rUF1eB4SjMtpGkzoco0oyW2n+IDOMjigoIoNAoNA6KKKBUGig0DpU6VAGmKRpigM0UqdAhWYNYCigzLcVgKdCigRpis5I8H8h/rrED+dBdeg9asUhu7W+EsYuVRRcRjcY1U7sFRztLBewOfcU73p/So/X+1GlXv5cdsxlb6bmbaD9WwKpeMZxn6/HP8qXmUEp1DqwuJF2qUijhWKFCdxWNO24+7HJJPyaiabHNY0DozTUZ70mWgyVqGesKZoMg1AYViKVB6Bh8UCQfFYGlQZ7gfakTWNOgQoNAoNA6KKKBUGig0DpU6VAGmKRpigVOlToFRVs8NOpGs72Ik/uJJkSdDyhVjt3EYPK7tw/Me9WrWzdWnUOxWZ/NuomCk5SSBuykHgqo349gVyO1ByqvW0l2tu9xgj44IPI9xXTPF3T5jqcPkuWS5WJrTacIrNtX93jsS21tw55qH6q6l8y/QARzw27rDGJEVo5Cu1WkK9mLMCcnPGKCH6w6me/mSWSOKMrAqYjXAIXPJPvzn8BxS13px7SC1eYFXuYXk2MACqhgF475IOcGrn403TW+p27whYyumQsgCqVUh5sYQgrx7cVIeLXUVwkOnBZP6/SAZspGxcsq5PqU7ScntjvQautyrJ0xDIIoo2N9hvLRUB2u6g4H0A/PNclrsNveLD0xbSNEkuL+Taj8x7vMkALL/GB32ng+9YzakdT0G5muEi860uE8qRUCED0HHHthiMduB8A0HIan+nenHuluHAxFbWU00j44yiMyr+LMB+WfgVAsefzrsXhjrEv7L1UKUCwWTtEPLiwG8tzlvR+8JwM792cUEP4FyI2orE0MLhopG3sgZ1KgEYJPp/Ic5rn+rn9/N/nEn9810bwc1KS41mOSQqX+yzDISOMYC/2UULnJPOM16dF9WgaitmltALaa7eKRWQPLJuLDdJIfvc4OMYA4A96DlWKRrpNj0fFLr1xa4xbwyTSMucfu0AYLn2BZlXPsCalOnNZZLgLc3GlmwdmD2ymExohzjavl8kccnk+/NByMUqn+uLS3ivZVs5FktyQ0ZU5ABGduffByKgKBmkKZpCgKdKnQIUGgUGgdFFFAqDRQaB0qdKgDTFI0xQKnSp0GSe9dc17qOKTSrW+zm+FvLYr2JBOA8me4Pl7tp9vONchBrLzD2ycfHt/v2oOt6X1HCdEjmkIN1YO8NvyM5lQqnGckBST/APaPwa5jo1o800ccSM771wFGTgEZNaW84xnj4/DP/mf1rHNB1Tx8snN3DKFzH9gij3jld6vKSMj3wQfzrZ8RtKa7stMuY3jEEWkKskhdBsYImF2Z3MxYFQFB574rkQbHasvNOMZOM5x7ZoOvanpUw6YgiMbeYt40jJj1qhkc5K9wMEH8xXj0bpk3/B/UU8tt0sqtGv8AE6gJkqO57GuTeYfk/rTErfJ/U0BIuCR8GupeD6+baatapjzpbFhGpIXdlHX3+pGfxrlZNekdwynKsVPyDg/qKDqvg9oUttq48zafLtZRKVIZI5GGNhdSVL9sgE4zj2NQXRukTLrcG6NwU1Hc+VOFUMxyT2A9J5qjidhwGYD6Eisvtcn9t+e/qPNB1xNVFj1JcyXI2QTmSMu2QuyQRkNn3XcEB+ASfatHqDwguUmZrV4WtWZmWV5AgRDz6vY4HuODjNcva5c92Y/ic9/x7V6tqMxTyzLJ5eMbN7bMf4ucUGxr6wrMy27F4lAVXOR5mBgtg/dBOcD4xUbWROaxoGaQpmkKAp0qdAhQaBQaB0UUUCoNFBoHSp0qANMUjTFAqdKnQIUUCnQFMLmkK2bGRUcM6eYoPqTcV3fTcORzjt8UGvtNI10rxl0y3tzYi3hSJXsmYhRjJJU8k8t3PJrm+ygwFBrMpSK0CrLYfijZVk1LWLV7G3hjtBHcxuTLcZGZAc/mc5HB4GMCgrZQ1iRXTNE0y0l0G9uBbAXETrH5rOXYn92Syg4EfLHgDt7muaOc0GNM0qZoAUqYpUDNIUzSFAU6VOgQoNAoNA6KKKBUGig0DpU6VAGmKRpigVOlToEKKBQaCW6a0R7y5ht4yA0r43HkKMZJI98AH8as/UWq29pdvbW1pavbwSeXIZYlklnK+lyZWBaPnIAQjGK0vCzWY7XU7eSUhUJaMsey7xgE/AzjmpPxI6Luo7+YxQySxXEzSxPGpZSZDkgkDCkEnv7YNBN+OMHmz6akS4MlqFjXPYuyBQf1FeGo6I9jKILeysrhY1QSyXBt3eZyoLYEjgxDJIAAB4B5qX8VkeC40q5MbNDBFH5jgEquJI+CRxnnj59q1PE/oKa5uDf2CfaYrhEchCpKnAXIGRuUgA8djn8giev9Ms7K6tri2jglhljzLalxIsbAqSAVbIyDgc4BB+ax8XNIgh+yTWcEUdrPbB0ZA24t3IYk/wBllwPoaqvUmgtZiKOX03LKzSxgqREjAbAxH/OH1kjPAK/Jq+dDiHUtIksrlwhsp1uFf3EBYs4H5GRfoWWgqmumKG0sozbQieSATTOAwfy2YeUM5wGZQSTj+IYqZ650y1XRrC5t7dYXmnO85Z3OFcYLtyRkZqj6/qrXNzNORjfISFHAVB6UUfRVCj8q6F1rEw6d0rIOfObPB7ESY/nQeXSR/wAGtU/ztP5RVzCuo9KRN/wa1Pg83akcHkDysn8Bg/pVI0Tpu5uoppYIjIkCbpTlRtGCeASCxwrHAyePwBCEpmlTNAClTFKgZpCmaQoCnSp0CFBoFBoHRRRQKg08U8UCpVkBSoEaYoIpgUGNOjFMigxFFMCjFACpleqbsReR9puPJxjy97bcfHftUMaeKDf1DWZZyDPJJLgYG5iQoxjjnjitrTOqbu3Qpb3M0SHuisQv5D29+3zULij2oPa4uS/LMzMTlmY5JPySe9ZWl68e/YzLviMb7T95CQSp+QSq/pWvijFB7JNhgwzwQQffipK46nunQo9xMyFcFSxK7fjHtUOBRignIerLtFCJczqgXAUN6cYx27dsfoK17PX7iJZkimkRZlImCnAkByMN+rfqajMUgKBUzRigigBSrLFLH86ANIUyKAKBU6MUEUCFBrLFLFAUUU6D/9k="/>
          <p:cNvSpPr>
            <a:spLocks noChangeAspect="1" noChangeArrowheads="1"/>
          </p:cNvSpPr>
          <p:nvPr/>
        </p:nvSpPr>
        <p:spPr bwMode="auto">
          <a:xfrm>
            <a:off x="155575" y="-1211263"/>
            <a:ext cx="3048000" cy="2524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xQTEhQUEhQUFRQXDRQXFRYYGBYYFRYWGBcXFx4fGhcdHiggGB0mHRcUITEhJSksLi4vFyAzODMsNygtLisBCgoKDQ0NDwwMGisZFBkrKysrKysrKysrKysrKysrKysrKysrKysrKysrKysrKysrKysrKysrKysrKysrKysrK//AABEIAMwA9wMBIgACEQEDEQH/xAAbAAACAgMBAAAAAAAAAAAAAAAAAQUGAgQHA//EAE4QAAIBAwMCBQEFBAQICgsAAAECAwAEEQUSIQYxBxMiQVFhFDJxgZEVI0KxJTNSsiZyc3SSobPwFiQ1Q2RlgsHC0Qg0NkRTYnWDosPx/8QAFAEBAAAAAAAAAAAAAAAAAAAAAP/EABQRAQAAAAAAAAAAAAAAAAAAAAD/2gAMAwEAAhEDEQA/AOH06VOgsfS3R89/kWz25cAkxtJtkAzjO0jkduRnGRnFeHUXT0llIYpnhMo4ZI33lOM+rjAyCPfPIrT0PV5LWaOeE4kjfcp5wfkMPcEZBrpvifpqX1rHrNoPS0arcp3KkYXccdipO0/gp/EKR010nPfBvszQFkBZ0aQI6r23EHjbz3B/GoTVbTypCm+NyAMtG29M/Rhwfy4q1Xsn7PsvIGRd3katcd90NsfUkf0Z+HI74wD3qtaRpUt3KsMCFpHICqP9ZJJwoHfJ470EdTq3WXQvnSGCC9tJLobv3IMyhioyQkrRhHIwex9jzUfpXSks1ybVnjgn8zYEm80bnGcgFEYAjH8WByME0EAKKn7zpZ4bx7OaaGN0cKXPmmLcQpABWMt/EOSoA5zil1b0rNp8/kXDRl/KV8xksu1iQOSAc+k+1BBUhTFWOHpBwIjcT29qZgDCkxk8x1JwrFURvLQnsXx+dBWzTqc1/pK5tLgW8yfvGI8splklzwNhxzycdsj3qVj8PJjcC0a5tEuygPkM028EruCl1iMYbHON1BTRQan7Lo67kuWtQirMsuxld1UK3xknB/LOcj5qYHhfd+e8DyW0Wx1XzJJCsbuyK+2P07nIDAE7cA5GaCk1Y9Y6KvLa1juposQvjBDAld33dwB9OfatHqLp+ayna3uABIuDwcqynkMp9wcfjVgu+pX/AGcbRrh5jKYcqd5jt44zuCruA3OWxnHAAAyaClEUyMd66f0L0Ukmn3t081uXNk6RrvXbCXAJaVuyNjjB7ZOee3OtVtfKkKF43wB6o3WROfhhwaDTpmrB0t0fcX7MtsYi6jJRpAj7ePUFPdeQM/WjSOkJ7md7eF4GlQkYMiqHx32E8PjnOKCvilUtqOgSQXH2eR4RIGwxDgohzjDN2Bz/ADravOjrmO6S0wklw+MRxurkZGRuI4X0+rn25oIA1LdN6DcXknl20ZdvfkKqjnuxIA9/r+NTEXh7cyGRYZbWaWIEyQxy7pV28HAICvgjHpY814+GXGq2P1u0/Tmg1JelLr7Y9mkfmTo5Vgh9PBAJ3NjC5IGTgZNefU+hy2Uxt59okCKxCncAGGQM/Pz/AN9WTqE/4RMP+vIv9olbXjHZtNrTxptDMkKjcQq5K8ZY8Cg5uKDU5rfSs9oSs5gDg4KLNE7r+KqxIqEYUBRRRQKnSoNA669/6Pl2zSXdux3QtbbzG2Cu77vY98jgj6CuQ1f/AA76ztdNLyGKaWWSFUbmNUUDvt/iP50FP129eW4meRizNcOWJ9zkj+XFdD8DbUMNTdQPPXTisJ43AuJM7fjlUrn2tzQM5a3EgVnLESbMgkk4BXuK3+iuqZNOuFniwf4ZEbO2SM4yCR2PGQecEDg8gho9PXjx3NuyHDLcxEEd87h2P+/eut9aRoOp7LaACwt2kx33esAk/O0KPwUVSp9Z0oXP2uOG63+d5q2xMYhEud3Mgy2zdztAz7ZxUNP1NK1/9vdg032lZfhTtxhfou0BfwoJnxLP9OXI/wCmQ/3Y6lPH9saoP8wh/vSV49S9WaZPcfbI7ac3T7S4kZTArAAb9nd2AAwM7cgEitDxK6vt9RnEsUDoVjWPe78sqliP3YHB9R5JPtxQVrpm3WS8tUkGUe9gVwexVpFBz+RNWvxnSRdWn38ApEY+/wDV7QBj45DfhVDRsEHJGCDkdx+FdVvPEDTr+GP9q2kj3ES4DxNjf7nkMCATzg5AzxQVRNZ1C7ntHLvLMkoS1JVcbgRwMAZ9s5+KtVkI01qE3cpub57+ISCHEdvC/AIL4JlK4UbQFHHLE1W06yCXttcQwpHBbNiC3BztQ53ZY/edssSx5zj2FTOo9YaYL9L63tZjKblZZBIwEanOXZEXlpDz3baDzigXUTf4T4/62t//ANdaHjVM37ZuvUfR5AXn7o8iI8fHJJ49ya2NU6rsJdTW9WGcKLlJnJZWkkdNuFAJCxx+n6kljzwBUd1nrlnfXz3X/GI1l2+YpEZZdqKg2c852e/bNBYf/SBP/HoD/wBAX+81cu8w1ePErqy21GSOaJJY3SIRlX2bSAc5BB784qjLQdU8Pj/QOsf4v/gFcserx0J1Zb29teWl2shhuU+9Ft3q2Me/HbGPqDVT1iWJpT5CbIgAEBbc5A93YcFj74AHxQSnQ+umzvra4zhUlw/sDG42Nn8iT+VXfWdD+w61NdDK20SG/VlONwftGG7DdKxTH9k1yde/Parv1N1sbrT7O053RRhZ2PG/y/TEM59QCknB9+aC09Z6BG2qQ3w/9TmtPtsjD4gUM6/ix8pfxlqqdIajey6n9otArXUjythxmNVYeosSeFUHvn2HzWc3XJbR008/fW4wWPvbg7wM5/t8Y+FFa3hx1Smn3fnSLvieB4pAuNyqxVsgZweUHHwT70F28Jbe3j1Yqs73FwYpy7ooS2U8bguctKc/xekfjVM6FH9N2w9hqRx/pNU9031RpNhf+dbpdPGyyBpJNuYg38Mca43c4BLE8AYHJNQ2h6zYQ6ml0POSCKUyKCA8srEucscgJyw4A7KPfJoPTqH/ANo2/wDrcf8AtUrpfWOjb57+4sysmoRJHiMr64Ytmd0I5LSH1YbHBGAMnJ5jf6tZSat9sE0oiN2s+0xDeGVlbbndg5IPPwMVMav1xB+1k1C1nlRWKLMjRf8ANgeocNhg2AMdx3zxQc2lmJ9RJOWJJPJJPOSfn614O2aufX97ptzK9xZtLGztl4XiAQsTyysD6c8kjHfPzVNfHtQKiiigVBooNA6VOlQBooNMUCp0qdAhRQKKB0qzjQsQACSSAAOSSewAqR6h6fnspPKuYzHJsDAZVgVOeQVJHcEfkaCLp1kiZqX1Dpe6gt0uZoJI4XkCIzgKWYqzDCH1YwpOcYoIaikKdAqdZqlTFn0neSruitbllxw3lttP4MQAfyoIPFFSN3olxGWEkEyFULMHRlwo7nkdu3NR5FAUUqdAUVt6fp0k52wxySuTgKilj+gBp6ppklvK0MylJEIDqcZUkBh2yOxHvQaVFFAoCnSp0CooFBoHRRRQKg0UGgdKnSoA0xSNMUCqb0Lpq4vCy2sYkZQCVDIGx9AxyR9ahKnekNeNneQXAziOUbwM8oeGH6EnHyBQODpW5kna2jjVp0yGjEkecjuAc4JGDx7Vr6poE1vKIZ0CSH+Eshx2+8QcL3966F1PoJt9eE0bbIDjUDIvZYk9cmOeclSAPcyAdq9Ov+nUutSs7mLi2v4llkYfw+Wm6Tn2/drn8Q1BQ5+kryOWOJoHMrrvjRCrsV459JOByOT81t6/pV+95HDeBnuniTaJJFJ24OMtuwvAY4OMYPzWhrWuvNdy3CMVLzZjwSNiKcRr+AUKPyq2+Pw/pVv8zh/8VA+ufD+S0htfKRWZLV5LmRWUestnjJBYKvAwOcZ96kdahluOndNRQ8sr6ptVRlnb0XH6+9eXjyv72w7f8nD+YrPV7t4umbExuyb70oxXvtKzkgHuAdozg9uORQUjqTo28so1kuYDGrnAYFWGfglScHg8Gq7XVNImaXpa+8wl/L1FNmeSuTbk4+OWb/SNctc0HSvC/p+IW9xql1HvitUJhjP3ZJVG7JHuASgHtknPaqb1Brs15I0tw5Zi2QmcIg9gi9lA7f8AnXVOl8S9KXKR8ugn3gd/S4kOf+wQa4oqEc8f/wBoLjoPV8iWt1aTuzwy2TrFuyxjl4K7T3CnsR27HjFVi2spJZFjijaR2OAqgljXVOg7W2m0m9uprO2eS23hDsI3BY1YbsHnmtLouALo2rX0YCzMfIBUYEaYjLbf7O7zSP8Asigpt90ZeRRNK1uxjT77IyPs/wAcISV/OoGJCSAASSQAACST8Ae5q8eD+qtDqcCL/VzkxSofuuGBxkfRtp7fI9+bn0101Fb6rrEyBWFlCZIEIBCPMjSjA7egKy0FT6I6Z1C3vrVxFKifbbfzgGAYRmRc+ZGrZ24PuMVGeLR/pe9/yqf7NK8+gL6RdVs5N7GSS/iDsSSziVwr7iTlshjms/Fgf0ve/wCXX/ZpQVA0CigUBTpU6BCg0Cg0DooooFQaKDQOlTpUAaYpGmKBVnH3rCsg2O1B0HXetxNpNta/+8KrRTPgg+QhUooY99xCZx/8M57iiz60A0R7In9+JykbbSSttIdz4bGAfvJjvh/pXPtxp+Yfn+VBt6ZbxtKolkMabhucIXIGfZR3NW/xa1m2v7sXNrKWBgVGRkZCpXdzk8Edqom401lPzQdR626j06/ht5jJMLmKz8s24QhdxwMtLjAUHnjJIwOM1q63rNlJottYx3OZoLjzSTFKFbiUbQcf/OOT8VzcufmnvP8Avig6No+r2ceiXNi10POnuVlB8qYouPJ4J28/1Z5A965zPHtOM5+tLeaTGgt3h71pJpspOwSwSgLPEf4hyAV9gwBbvwQSD9PXWtG0+Zy9lfRwqxz5FykyNH3OA6oysPYDv/qqmhqC5PvQdP0fqGzsNKu7NZ/tM1zv/qkkWOPKBOWkC7u3sKjfDrquG2iubK9DG0uoyGZRlonK7NwHc8bfY4Kg1Qi5/wB8Uy5Pc0F76fjs9Pu1u2vI7pYiXgihSXzJH2kLv3KFiAJyeT2r36E69+z31zNdjdDdlzcAAnBLMwIX3Ub2XHw1c83n5p+Yfmg6RZ6bpVrfW9xHqIkhW9ikSNY5C6ASAjzHIACr3PGSB2qF8Srq2ub6a4tJWlWVwT+7ZApCKOM8tkg84FVFZD80txoFSFM0hQFOlToEKDQKDQOiiigVBooNA62dP02adgkEUkrE8Kisx/QCtauleA+oSDUkiDsI3hlLrn0sQoIJHyNooOcTwspKsCGVipB7gg4I/UVhVnvem7u5mupILeWRFvJtzKpIHrb9fyqumA8/TuPfj6UHjTAqbtukb2SPzUtpmTbuyEPI+QO5H1AxUbDK8Lh0ba65wR3B7diPqf0oC706WIKZYpIw4JQujKHA4JXI9Q+orVrqnjZIzppTOxZm0sMxPcswjJ/15Nc703RZ7gkQRPKR32qSB+J7Cg8f2fL5Zl8qTygQDJsbywT2BfGAT+NEWnTNG8qxSNGmPMkCMUTPbcwGFz9a61rMtwemSLoOJV1EKQ4wwAcYGPYf6qoWk6repZ3EMG77JIM3BCAoPury5X0ZwgIyOMUFZIordg02SXcY0Zwibn2gkIozySOB+f1rMaJceT5/ky+Tj+s2Ns/0sdvr2oI4UGvRY89v5Vv3GgXMaF5IJUQYyxRgBntu/s/nQRtZJESQACSewHJNPy/g5qx+H2qSRahbeUxXfcxqw4wVLDI5FBXbm2eNisiMjDGVYFWGQCMg8jIIP5151f8AxXsJJtZvFhjeRgYSQis5A8iEcgDgVRpLcqxVgQQcEEEEH6g8ig8KKkrfQrl03xwTOn9tY3ZT+BAwa0TGR34oMKVbq6VMX8sRSmTAOzy334PIO3GcfWvCa3ZSVYFWBwVIIYH6g8ig8gK9DbOFDlW2FsB8HaT3wG7E/StzTdPmdt0MbylME7EaTHuNwAPBx79xmum+IV08mg6Y8o9f2gh+AvqCSDkDGDxQciIorbttNlkBaOOR1U+plR2A/EgECvCWAr94EcA4II4PINB5Cg0Cg0DooooFQaKDQOuheBI/peL/ACE39yue1f8AwevYLe+FzcXEUKJFIuGJ3MWUYwADx35+mKDe6V6juTrccYmkEP7RkTyVZlh25cY8oHbyfUTjJbLHk5qT07pqGfqe5idQYo5mnKY9LthHwR7jc2SPfGOxqt9OGKLWVne4txCl40xk35UqxcjAxkn6Y4zUrqHVkdprz30MkU8Er+oxtlvLKIrDHdWBGR84oKjrHU1yNRluVlcSLeOV5IACucLgY9OABird436fHutL2JQv2u1DOBgZYKrbsDsSGwfwFR/VHT1tPdPPa31mLadzIxklCywljlgYT625JwADnOOO9afXvUMd/NDDbkC3t7dYIGkITcAoBdi2NucDGfj64oJ7xiUlNIUYydJjAz8kRitfxWQ2K2enQEpGtms8u04Mszsylnx94jyz+v0r08VL2GaOwe2ubeU29ksUgWRdwZdnIU4LDIPYe1SXUtzaa3bwTrdW9teww7JY7hxGrDgnDHuAckEZ+8cjNB43l9JJ0orSMWZb9UBJJO1XOBn6Vj0vqMsvTmqLI7OI5I1TJztUmLgfA47fj81ncvZLoIszfwmQXpf0B3yytlgqY3FeSA5ABx+ur0o8KaJfwNc2yTXDq0UTTxAkKEPJzhScEAMR25xQbPhHqshsNVSQ+ZFFZBkjflPUJSwx8HAzXr4MdR3N1fS291K80MtlJmNyTEoBAwsf3UGCRhQBitDwzaKK01FZ7m1ia4tvKiRposkqJAScE7Rk4Gfx5FY+DTxWt681xPbQosDx5aeHLMSv3QHOR39XbjuaDV8DrSKS/JkwZEtHaBSAR5nAyM/xAHj8c+1bfg/qFx+2CkjOxdJxcKSSpKgnLD5DKOfx+ai/DvSok1ILPMi+VFJJHJG4eEugJDNJG2FQDLHJXtg4zg3CbQbicSbNbsWaVdsjII0aUe4Z0OcfOKDmnW+tS3F5NvlMqRzyxxMQo/dLI237oAPHv9a8Oh/+ULP/ADyL+8KfUnT8tlOYZ9u4KrKynKOjdmU+4/7xXv0JGDfW7M8UaR3Ebu8kkcYVQ2TyzDcfoMmguXij1bdWuq3CW0hgVJImPlgKZW8mM/vSOZAAQoU8YA4zzR43RRxatFJsBVoIZJU7b8OQQfxVcZqI8UIRcapPLDLbSJMU2MLm32+mKNTuJkAQ5U/exn2zVm8SdQtJNWsLnzree1QwLKUmjcrtlJOUVixXBBPGCOKDyN5dXGpwXylrG2aaBYIppNpaMBUKxwDkqxz2G31+9RvVN0bbqNzAETN9b59CEfvFiL4yDtLFmyy4PqPzUn1VYwftZL6TULZoHuInjCv5kuFKgKFHCoMH1kgAfWtfrq0ik1tZo7q3cPdW0jASIFiijWIMzyMQu708KCTig9fFnqu5tNUkW1cQnZCzOoG+TC8BmOSUGOFGB6jnvS8YdH87UbHYAst3bRByBxu3AbiPfAb/APEVF+L0YudSaSB4JUljjVGWaEjcqnIb1+nt3OBU14p6mq3Gn3dvLBMLeFA4SWNiHVlOCA2cEZGQOKCE8UL1rO5SytGeGC1gjAEbFC8rKGZ2KkbnPHJ7VM+JWoPcaFpcsmTI8uWPuzCNxk/jjJr1650OPViuoWFxBzEq3EcsixmMjsWz2IBwc/2QRxxXh1xFD+xLCEXdszw7mxubdIArr+7UDceexIAPyKD21Ppq4ubSzuNGnbyorJEaCOQxyJKuS7EK20yEn1ZweB3Fc86w1V7m4klmRo5fLjSRGG1hIiqjZX+HJBOOPirY+g3dnOtxpEiurRxlhHJGfLYoC6TIW7Bs4J4A+taHi/rUF1eB4SjMtpGkzoco0oyW2n+IDOMjigoIoNAoNA6KKKBUGig0DpU6VAGmKRpigM0UqdAhWYNYCigzLcVgKdCigRpis5I8H8h/rrED+dBdeg9asUhu7W+EsYuVRRcRjcY1U7sFRztLBewOfcU73p/So/X+1GlXv5cdsxlb6bmbaD9WwKpeMZxn6/HP8qXmUEp1DqwuJF2qUijhWKFCdxWNO24+7HJJPyaiabHNY0DozTUZ70mWgyVqGesKZoMg1AYViKVB6Bh8UCQfFYGlQZ7gfakTWNOgQoNAoNA6KKKBUGig0DpU6VAGmKRpigVOlToFRVs8NOpGs72Ik/uJJkSdDyhVjt3EYPK7tw/Me9WrWzdWnUOxWZ/NuomCk5SSBuykHgqo349gVyO1ByqvW0l2tu9xgj44IPI9xXTPF3T5jqcPkuWS5WJrTacIrNtX93jsS21tw55qH6q6l8y/QARzw27rDGJEVo5Cu1WkK9mLMCcnPGKCH6w6me/mSWSOKMrAqYjXAIXPJPvzn8BxS13px7SC1eYFXuYXk2MACqhgF475IOcGrn403TW+p27whYyumQsgCqVUh5sYQgrx7cVIeLXUVwkOnBZP6/SAZspGxcsq5PqU7ScntjvQautyrJ0xDIIoo2N9hvLRUB2u6g4H0A/PNclrsNveLD0xbSNEkuL+Taj8x7vMkALL/GB32ng+9YzakdT0G5muEi860uE8qRUCED0HHHthiMduB8A0HIan+nenHuluHAxFbWU00j44yiMyr+LMB+WfgVAsefzrsXhjrEv7L1UKUCwWTtEPLiwG8tzlvR+8JwM792cUEP4FyI2orE0MLhopG3sgZ1KgEYJPp/Ic5rn+rn9/N/nEn9810bwc1KS41mOSQqX+yzDISOMYC/2UULnJPOM16dF9WgaitmltALaa7eKRWQPLJuLDdJIfvc4OMYA4A96DlWKRrpNj0fFLr1xa4xbwyTSMucfu0AYLn2BZlXPsCalOnNZZLgLc3GlmwdmD2ymExohzjavl8kccnk+/NByMUqn+uLS3ivZVs5FktyQ0ZU5ABGduffByKgKBmkKZpCgKdKnQIUGgUGgdFFFAqDRQaB0qdKgDTFI0xQKnSp0GSe9dc17qOKTSrW+zm+FvLYr2JBOA8me4Pl7tp9vONchBrLzD2ycfHt/v2oOt6X1HCdEjmkIN1YO8NvyM5lQqnGckBST/APaPwa5jo1o800ccSM771wFGTgEZNaW84xnj4/DP/mf1rHNB1Tx8snN3DKFzH9gij3jld6vKSMj3wQfzrZ8RtKa7stMuY3jEEWkKskhdBsYImF2Z3MxYFQFB574rkQbHasvNOMZOM5x7ZoOvanpUw6YgiMbeYt40jJj1qhkc5K9wMEH8xXj0bpk3/B/UU8tt0sqtGv8AE6gJkqO57GuTeYfk/rTErfJ/U0BIuCR8GupeD6+baatapjzpbFhGpIXdlHX3+pGfxrlZNekdwynKsVPyDg/qKDqvg9oUttq48zafLtZRKVIZI5GGNhdSVL9sgE4zj2NQXRukTLrcG6NwU1Hc+VOFUMxyT2A9J5qjidhwGYD6Eisvtcn9t+e/qPNB1xNVFj1JcyXI2QTmSMu2QuyQRkNn3XcEB+ASfatHqDwguUmZrV4WtWZmWV5AgRDz6vY4HuODjNcva5c92Y/ic9/x7V6tqMxTyzLJ5eMbN7bMf4ucUGxr6wrMy27F4lAVXOR5mBgtg/dBOcD4xUbWROaxoGaQpmkKAp0qdAhQaBQaB0UUUCoNFBoHSp0qANMUjTFAqdKnQIUUCnQFMLmkK2bGRUcM6eYoPqTcV3fTcORzjt8UGvtNI10rxl0y3tzYi3hSJXsmYhRjJJU8k8t3PJrm+ygwFBrMpSK0CrLYfijZVk1LWLV7G3hjtBHcxuTLcZGZAc/mc5HB4GMCgrZQ1iRXTNE0y0l0G9uBbAXETrH5rOXYn92Syg4EfLHgDt7muaOc0GNM0qZoAUqYpUDNIUzSFAU6VOgQoNAoNA6KKKBUGig0DpU6VAGmKRpigVOlToEKKBQaCW6a0R7y5ht4yA0r43HkKMZJI98AH8as/UWq29pdvbW1pavbwSeXIZYlklnK+lyZWBaPnIAQjGK0vCzWY7XU7eSUhUJaMsey7xgE/AzjmpPxI6Luo7+YxQySxXEzSxPGpZSZDkgkDCkEnv7YNBN+OMHmz6akS4MlqFjXPYuyBQf1FeGo6I9jKILeysrhY1QSyXBt3eZyoLYEjgxDJIAAB4B5qX8VkeC40q5MbNDBFH5jgEquJI+CRxnnj59q1PE/oKa5uDf2CfaYrhEchCpKnAXIGRuUgA8djn8giev9Ms7K6tri2jglhljzLalxIsbAqSAVbIyDgc4BB+ax8XNIgh+yTWcEUdrPbB0ZA24t3IYk/wBllwPoaqvUmgtZiKOX03LKzSxgqREjAbAxH/OH1kjPAK/Jq+dDiHUtIksrlwhsp1uFf3EBYs4H5GRfoWWgqmumKG0sozbQieSATTOAwfy2YeUM5wGZQSTj+IYqZ650y1XRrC5t7dYXmnO85Z3OFcYLtyRkZqj6/qrXNzNORjfISFHAVB6UUfRVCj8q6F1rEw6d0rIOfObPB7ESY/nQeXSR/wAGtU/ztP5RVzCuo9KRN/wa1Pg83akcHkDysn8Bg/pVI0Tpu5uoppYIjIkCbpTlRtGCeASCxwrHAyePwBCEpmlTNAClTFKgZpCmaQoCnSp0CFBoFBoHRRRQKg08U8UCpVkBSoEaYoIpgUGNOjFMigxFFMCjFACpleqbsReR9puPJxjy97bcfHftUMaeKDf1DWZZyDPJJLgYG5iQoxjjnjitrTOqbu3Qpb3M0SHuisQv5D29+3zULij2oPa4uS/LMzMTlmY5JPySe9ZWl68e/YzLviMb7T95CQSp+QSq/pWvijFB7JNhgwzwQQffipK46nunQo9xMyFcFSxK7fjHtUOBRignIerLtFCJczqgXAUN6cYx27dsfoK17PX7iJZkimkRZlImCnAkByMN+rfqajMUgKBUzRigigBSrLFLH86ANIUyKAKBU6MUEUCFBrLFLFAUUU6D/9k="/>
          <p:cNvSpPr>
            <a:spLocks noChangeAspect="1" noChangeArrowheads="1"/>
          </p:cNvSpPr>
          <p:nvPr/>
        </p:nvSpPr>
        <p:spPr bwMode="auto">
          <a:xfrm>
            <a:off x="307975" y="-1058863"/>
            <a:ext cx="3048000" cy="2524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8130"/>
            <a:ext cx="4554887" cy="3914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38653" y="3886200"/>
            <a:ext cx="4605348" cy="300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1932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828800" y="1676400"/>
            <a:ext cx="6324600" cy="1323439"/>
          </a:xfrm>
          <a:prstGeom prst="rect">
            <a:avLst/>
          </a:prstGeom>
        </p:spPr>
        <p:txBody>
          <a:bodyPr wrap="square">
            <a:spAutoFit/>
          </a:bodyPr>
          <a:lstStyle/>
          <a:p>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Revelation 2:8-11</a:t>
            </a:r>
            <a:endParaRPr lang="en-US" sz="4000" b="1" i="1" dirty="0">
              <a:solidFill>
                <a:schemeClr val="bg1"/>
              </a:solidFill>
              <a:effectLst>
                <a:glow rad="101600">
                  <a:srgbClr val="FFC000">
                    <a:alpha val="60000"/>
                  </a:srgbClr>
                </a:glow>
              </a:effectLst>
              <a:latin typeface="Times New Roman" pitchFamily="18" charset="0"/>
              <a:cs typeface="Times New Roman" pitchFamily="18" charset="0"/>
            </a:endParaRPr>
          </a:p>
          <a:p>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“The Church at Smyrna”</a:t>
            </a:r>
            <a:endParaRPr lang="en-US" sz="4000" dirty="0">
              <a:effectLst>
                <a:glow rad="101600">
                  <a:srgbClr val="FFC000">
                    <a:alpha val="60000"/>
                  </a:srgbClr>
                </a:glow>
              </a:effectLst>
            </a:endParaRPr>
          </a:p>
        </p:txBody>
      </p:sp>
    </p:spTree>
    <p:extLst>
      <p:ext uri="{BB962C8B-B14F-4D97-AF65-F5344CB8AC3E}">
        <p14:creationId xmlns:p14="http://schemas.microsoft.com/office/powerpoint/2010/main" val="17271448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505200"/>
          </a:xfrm>
        </p:spPr>
        <p:txBody>
          <a:bodyPr>
            <a:normAutofit/>
          </a:bodyPr>
          <a:lstStyle/>
          <a:p>
            <a:r>
              <a:rPr lang="en-US" sz="3600" i="1" dirty="0" smtClean="0"/>
              <a:t>“Behold</a:t>
            </a:r>
            <a:r>
              <a:rPr lang="en-US" sz="3600" i="1" dirty="0"/>
              <a:t>, I come as a thief. Blessed is he that </a:t>
            </a:r>
            <a:r>
              <a:rPr lang="en-US" sz="3600" i="1" dirty="0" err="1"/>
              <a:t>watcheth</a:t>
            </a:r>
            <a:r>
              <a:rPr lang="en-US" sz="3600" i="1" dirty="0"/>
              <a:t>, and </a:t>
            </a:r>
            <a:r>
              <a:rPr lang="en-US" sz="3600" i="1" dirty="0" err="1"/>
              <a:t>keepeth</a:t>
            </a:r>
            <a:r>
              <a:rPr lang="en-US" sz="3600" i="1" dirty="0"/>
              <a:t> his </a:t>
            </a:r>
            <a:r>
              <a:rPr lang="en-US" sz="3600" i="1" dirty="0" smtClean="0"/>
              <a:t>garments.” </a:t>
            </a:r>
            <a:br>
              <a:rPr lang="en-US" sz="3600" i="1" dirty="0" smtClean="0"/>
            </a:br>
            <a:r>
              <a:rPr lang="en-US" sz="3600" i="1" dirty="0"/>
              <a:t>(</a:t>
            </a:r>
            <a:r>
              <a:rPr lang="en-US" sz="3600" i="1" dirty="0" smtClean="0"/>
              <a:t>Rev. 16:15)  </a:t>
            </a:r>
            <a:br>
              <a:rPr lang="en-US" sz="3600" i="1" dirty="0" smtClean="0"/>
            </a:br>
            <a:r>
              <a:rPr lang="en-US" sz="3600" i="1" dirty="0" smtClean="0"/>
              <a:t>“And </a:t>
            </a:r>
            <a:r>
              <a:rPr lang="en-US" sz="3600" i="1" dirty="0"/>
              <a:t>others save with fear, pulling them out of the fire; hating even the garment spotted </a:t>
            </a:r>
            <a:r>
              <a:rPr lang="en-US" sz="3600" i="1" dirty="0" smtClean="0"/>
              <a:t>(defiled) by </a:t>
            </a:r>
            <a:r>
              <a:rPr lang="en-US" sz="3600" i="1" dirty="0"/>
              <a:t>the flesh</a:t>
            </a:r>
            <a:r>
              <a:rPr lang="en-US" sz="3600" i="1" dirty="0" smtClean="0"/>
              <a:t>.” (Jude 1:23)</a:t>
            </a:r>
            <a:endParaRPr lang="en-US" sz="3600" i="1" dirty="0"/>
          </a:p>
        </p:txBody>
      </p:sp>
      <p:pic>
        <p:nvPicPr>
          <p:cNvPr id="9220" name="Picture 4" descr="http://www.explordanrev.com/wp/wp-content/uploads/2009/08/Picture-811.pn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6096000" y="3558883"/>
            <a:ext cx="2790825" cy="327561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owprince.files.wordpress.com/2011/03/friends-dont-let-friends-go-to-hell-2.jpg"/>
          <p:cNvPicPr>
            <a:picLocks noChangeAspect="1" noChangeArrowheads="1"/>
          </p:cNvPicPr>
          <p:nvPr/>
        </p:nvPicPr>
        <p:blipFill rotWithShape="1">
          <a:blip r:embed="rId4">
            <a:extLst>
              <a:ext uri="{28A0092B-C50C-407E-A947-70E740481C1C}">
                <a14:useLocalDpi xmlns:a14="http://schemas.microsoft.com/office/drawing/2010/main" val="0"/>
              </a:ext>
            </a:extLst>
          </a:blip>
          <a:srcRect l="1922" t="3348" r="3954" b="53661"/>
          <a:stretch/>
        </p:blipFill>
        <p:spPr bwMode="auto">
          <a:xfrm>
            <a:off x="152400" y="3845607"/>
            <a:ext cx="5737789" cy="1965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38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 calcmode="lin" valueType="num">
                                      <p:cBhvr additive="base">
                                        <p:cTn id="7" dur="500" fill="hold"/>
                                        <p:tgtEl>
                                          <p:spTgt spid="9222"/>
                                        </p:tgtEl>
                                        <p:attrNameLst>
                                          <p:attrName>ppt_x</p:attrName>
                                        </p:attrNameLst>
                                      </p:cBhvr>
                                      <p:tavLst>
                                        <p:tav tm="0">
                                          <p:val>
                                            <p:strVal val="#ppt_x"/>
                                          </p:val>
                                        </p:tav>
                                        <p:tav tm="100000">
                                          <p:val>
                                            <p:strVal val="#ppt_x"/>
                                          </p:val>
                                        </p:tav>
                                      </p:tavLst>
                                    </p:anim>
                                    <p:anim calcmode="lin" valueType="num">
                                      <p:cBhvr additive="base">
                                        <p:cTn id="8"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visible"/>
                                      </p:to>
                                    </p:set>
                                    <p:animEffect transition="in" filter="fade">
                                      <p:cBhvr>
                                        <p:cTn id="13"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676400"/>
          </a:xfrm>
        </p:spPr>
        <p:txBody>
          <a:bodyPr>
            <a:normAutofit/>
          </a:bodyPr>
          <a:lstStyle/>
          <a:p>
            <a:r>
              <a:rPr lang="en-US"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“They shall walk with me in white: for they are worthy.”</a:t>
            </a:r>
            <a:endPar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242" name="Picture 2" descr="http://www.cwgministries.org/sites/default/files/images/God%20Jesus%20throne%20of%20heav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02828"/>
            <a:ext cx="4191000" cy="5255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3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Prophecy pictures\prophecy pictures\revelation\Young_Man_Refusing_Cigarettes.jpg"/>
          <p:cNvPicPr>
            <a:picLocks noChangeAspect="1" noChangeArrowheads="1"/>
          </p:cNvPicPr>
          <p:nvPr/>
        </p:nvPicPr>
        <p:blipFill>
          <a:blip r:embed="rId3" cstate="print"/>
          <a:srcRect/>
          <a:stretch>
            <a:fillRect/>
          </a:stretch>
        </p:blipFill>
        <p:spPr bwMode="auto">
          <a:xfrm>
            <a:off x="304800" y="381000"/>
            <a:ext cx="2438400" cy="3446502"/>
          </a:xfrm>
          <a:prstGeom prst="rect">
            <a:avLst/>
          </a:prstGeom>
          <a:noFill/>
        </p:spPr>
      </p:pic>
      <p:pic>
        <p:nvPicPr>
          <p:cNvPr id="13318" name="Picture 6" descr="C:\Users\Ptr. Daniel White\Desktop\Bible pictures\Courtship\teens.jpg"/>
          <p:cNvPicPr>
            <a:picLocks noChangeAspect="1" noChangeArrowheads="1"/>
          </p:cNvPicPr>
          <p:nvPr/>
        </p:nvPicPr>
        <p:blipFill>
          <a:blip r:embed="rId4" cstate="print"/>
          <a:srcRect/>
          <a:stretch>
            <a:fillRect/>
          </a:stretch>
        </p:blipFill>
        <p:spPr bwMode="auto">
          <a:xfrm>
            <a:off x="5562600" y="228600"/>
            <a:ext cx="3352800" cy="3352800"/>
          </a:xfrm>
          <a:prstGeom prst="rect">
            <a:avLst/>
          </a:prstGeom>
          <a:noFill/>
        </p:spPr>
      </p:pic>
      <p:pic>
        <p:nvPicPr>
          <p:cNvPr id="13319" name="Picture 7" descr="C:\Users\Ptr. Daniel White\Desktop\Bible pictures\Courtship\scan0005 (2).jpg"/>
          <p:cNvPicPr>
            <a:picLocks noChangeAspect="1" noChangeArrowheads="1"/>
          </p:cNvPicPr>
          <p:nvPr/>
        </p:nvPicPr>
        <p:blipFill>
          <a:blip r:embed="rId5" cstate="print"/>
          <a:srcRect/>
          <a:stretch>
            <a:fillRect/>
          </a:stretch>
        </p:blipFill>
        <p:spPr bwMode="auto">
          <a:xfrm>
            <a:off x="533400" y="3962400"/>
            <a:ext cx="2511029" cy="2460625"/>
          </a:xfrm>
          <a:prstGeom prst="rect">
            <a:avLst/>
          </a:prstGeom>
          <a:noFill/>
        </p:spPr>
      </p:pic>
      <p:pic>
        <p:nvPicPr>
          <p:cNvPr id="13321" name="Picture 9" descr="C:\Users\Ptr. Daniel White\Desktop\Bible pictures\Praying\1 Dad's Pix (147).jpg"/>
          <p:cNvPicPr>
            <a:picLocks noChangeAspect="1" noChangeArrowheads="1"/>
          </p:cNvPicPr>
          <p:nvPr/>
        </p:nvPicPr>
        <p:blipFill>
          <a:blip r:embed="rId6" cstate="print"/>
          <a:srcRect/>
          <a:stretch>
            <a:fillRect/>
          </a:stretch>
        </p:blipFill>
        <p:spPr bwMode="auto">
          <a:xfrm>
            <a:off x="7010400" y="4038600"/>
            <a:ext cx="1951038" cy="2661450"/>
          </a:xfrm>
          <a:prstGeom prst="rect">
            <a:avLst/>
          </a:prstGeom>
          <a:noFill/>
        </p:spPr>
      </p:pic>
      <p:pic>
        <p:nvPicPr>
          <p:cNvPr id="13322" name="Picture 10" descr="C:\Users\Ptr. Daniel White\Desktop\Bible pictures\Praying\scan0053.jpg"/>
          <p:cNvPicPr>
            <a:picLocks noChangeAspect="1" noChangeArrowheads="1"/>
          </p:cNvPicPr>
          <p:nvPr/>
        </p:nvPicPr>
        <p:blipFill>
          <a:blip r:embed="rId7" cstate="print"/>
          <a:srcRect/>
          <a:stretch>
            <a:fillRect/>
          </a:stretch>
        </p:blipFill>
        <p:spPr bwMode="auto">
          <a:xfrm>
            <a:off x="3352800" y="3810000"/>
            <a:ext cx="3489793" cy="2625725"/>
          </a:xfrm>
          <a:prstGeom prst="rect">
            <a:avLst/>
          </a:prstGeom>
          <a:noFill/>
        </p:spPr>
      </p:pic>
      <p:pic>
        <p:nvPicPr>
          <p:cNvPr id="11" name="Picture 10" descr="C:\Users\Ptr. Daniel White\Desktop\Bible pictures\Praying\scan0053.jpg"/>
          <p:cNvPicPr>
            <a:picLocks noChangeAspect="1" noChangeArrowheads="1"/>
          </p:cNvPicPr>
          <p:nvPr/>
        </p:nvPicPr>
        <p:blipFill>
          <a:blip r:embed="rId8" cstate="print"/>
          <a:srcRect l="67689" b="53567"/>
          <a:stretch>
            <a:fillRect/>
          </a:stretch>
        </p:blipFill>
        <p:spPr bwMode="auto">
          <a:xfrm>
            <a:off x="5181600" y="4953001"/>
            <a:ext cx="1600200" cy="1447800"/>
          </a:xfrm>
          <a:prstGeom prst="rect">
            <a:avLst/>
          </a:prstGeom>
          <a:ln>
            <a:noFill/>
          </a:ln>
          <a:effectLst>
            <a:softEdge rad="112500"/>
          </a:effectLst>
        </p:spPr>
      </p:pic>
      <p:pic>
        <p:nvPicPr>
          <p:cNvPr id="13324" name="Picture 12" descr="C:\Users\Ptr. Daniel White\Desktop\Bible pictures\bibles and book of life\scan0007.jpg"/>
          <p:cNvPicPr>
            <a:picLocks noChangeAspect="1" noChangeArrowheads="1"/>
          </p:cNvPicPr>
          <p:nvPr/>
        </p:nvPicPr>
        <p:blipFill>
          <a:blip r:embed="rId9" cstate="print"/>
          <a:srcRect/>
          <a:stretch>
            <a:fillRect/>
          </a:stretch>
        </p:blipFill>
        <p:spPr bwMode="auto">
          <a:xfrm>
            <a:off x="2971800" y="762000"/>
            <a:ext cx="2438400" cy="2438400"/>
          </a:xfrm>
          <a:prstGeom prst="rect">
            <a:avLst/>
          </a:prstGeom>
          <a:noFill/>
        </p:spPr>
      </p:pic>
      <p:pic>
        <p:nvPicPr>
          <p:cNvPr id="9" name="Picture 2" descr="C:\Users\Ptr. Daniel White\Desktop\Bible pictures\Prophecy pictures\prophecy pictures\revelation\TheWhiteRobe.jpg"/>
          <p:cNvPicPr>
            <a:picLocks noChangeAspect="1" noChangeArrowheads="1"/>
          </p:cNvPicPr>
          <p:nvPr/>
        </p:nvPicPr>
        <p:blipFill>
          <a:blip r:embed="rId10" cstate="print"/>
          <a:srcRect/>
          <a:stretch>
            <a:fillRect/>
          </a:stretch>
        </p:blipFill>
        <p:spPr bwMode="auto">
          <a:xfrm>
            <a:off x="1" y="1"/>
            <a:ext cx="9144000" cy="6858000"/>
          </a:xfrm>
          <a:prstGeom prst="rect">
            <a:avLst/>
          </a:prstGeom>
          <a:ln>
            <a:noFill/>
          </a:ln>
          <a:effectLst>
            <a:softEdge rad="112500"/>
          </a:effectLst>
        </p:spPr>
      </p:pic>
      <p:sp>
        <p:nvSpPr>
          <p:cNvPr id="10" name="Title 9"/>
          <p:cNvSpPr>
            <a:spLocks noGrp="1"/>
          </p:cNvSpPr>
          <p:nvPr>
            <p:ph type="title"/>
          </p:nvPr>
        </p:nvSpPr>
        <p:spPr/>
        <p:txBody>
          <a:bodyPr>
            <a:normAutofit fontScale="90000"/>
          </a:bodyPr>
          <a:lstStyle/>
          <a:p>
            <a:r>
              <a:rPr lang="en-US" b="1" i="1" dirty="0" smtClean="0">
                <a:solidFill>
                  <a:schemeClr val="bg1"/>
                </a:solidFill>
                <a:effectLst>
                  <a:glow rad="101600">
                    <a:schemeClr val="tx1">
                      <a:alpha val="60000"/>
                    </a:schemeClr>
                  </a:glow>
                </a:effectLst>
              </a:rPr>
              <a:t>“He that </a:t>
            </a:r>
            <a:r>
              <a:rPr lang="en-US" b="1" i="1" dirty="0" err="1" smtClean="0">
                <a:solidFill>
                  <a:schemeClr val="bg1"/>
                </a:solidFill>
                <a:effectLst>
                  <a:glow rad="101600">
                    <a:schemeClr val="tx1">
                      <a:alpha val="60000"/>
                    </a:schemeClr>
                  </a:glow>
                </a:effectLst>
              </a:rPr>
              <a:t>overcometh</a:t>
            </a:r>
            <a:r>
              <a:rPr lang="en-US" b="1" i="1" dirty="0" smtClean="0">
                <a:solidFill>
                  <a:schemeClr val="bg1"/>
                </a:solidFill>
                <a:effectLst>
                  <a:glow rad="101600">
                    <a:schemeClr val="tx1">
                      <a:alpha val="60000"/>
                    </a:schemeClr>
                  </a:glow>
                </a:effectLst>
              </a:rPr>
              <a:t>, the same shall be clothed in white raiment.”</a:t>
            </a:r>
            <a:endParaRPr lang="en-US" b="1" i="1" dirty="0">
              <a:solidFill>
                <a:schemeClr val="bg1"/>
              </a:solidFill>
              <a:effectLst>
                <a:glow rad="101600">
                  <a:schemeClr val="tx1">
                    <a:alpha val="60000"/>
                  </a:schemeClr>
                </a:glow>
              </a:effectLst>
            </a:endParaRPr>
          </a:p>
        </p:txBody>
      </p:sp>
      <p:pic>
        <p:nvPicPr>
          <p:cNvPr id="12" name="Picture 2" descr="C:\Users\Ptr. Daniel White\Desktop\Bible pictures\Prophecy pictures\prophecy pictures\revelation\Garments given.jpg"/>
          <p:cNvPicPr>
            <a:picLocks noChangeAspect="1" noChangeArrowheads="1"/>
          </p:cNvPicPr>
          <p:nvPr/>
        </p:nvPicPr>
        <p:blipFill>
          <a:blip r:embed="rId11" cstate="print"/>
          <a:srcRect r="269" b="10825"/>
          <a:stretch>
            <a:fillRect/>
          </a:stretch>
        </p:blipFill>
        <p:spPr bwMode="auto">
          <a:xfrm>
            <a:off x="2362200" y="1447800"/>
            <a:ext cx="4346448" cy="5257800"/>
          </a:xfrm>
          <a:prstGeom prst="rect">
            <a:avLst/>
          </a:prstGeom>
          <a:ln>
            <a:noFill/>
          </a:ln>
          <a:effectLst>
            <a:softEdge rad="112500"/>
          </a:effectLst>
        </p:spPr>
      </p:pic>
    </p:spTree>
    <p:extLst>
      <p:ext uri="{BB962C8B-B14F-4D97-AF65-F5344CB8AC3E}">
        <p14:creationId xmlns:p14="http://schemas.microsoft.com/office/powerpoint/2010/main" val="279672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9364" cy="4038600"/>
          </a:xfrm>
        </p:spPr>
        <p:txBody>
          <a:bodyPr>
            <a:normAutofit fontScale="90000"/>
          </a:bodyPr>
          <a:lstStyle/>
          <a:p>
            <a:r>
              <a:rPr lang="en-US" i="1" dirty="0" smtClean="0"/>
              <a:t>“For whatsoever is born of God </a:t>
            </a:r>
            <a:r>
              <a:rPr lang="en-US" i="1" dirty="0" err="1" smtClean="0"/>
              <a:t>overcometh</a:t>
            </a:r>
            <a:r>
              <a:rPr lang="en-US" i="1" dirty="0" smtClean="0"/>
              <a:t> the world: and this is the victory that </a:t>
            </a:r>
            <a:r>
              <a:rPr lang="en-US" i="1" dirty="0" err="1" smtClean="0"/>
              <a:t>overcometh</a:t>
            </a:r>
            <a:r>
              <a:rPr lang="en-US" i="1" dirty="0" smtClean="0"/>
              <a:t> the world, even our faith. Who is he that </a:t>
            </a:r>
            <a:r>
              <a:rPr lang="en-US" i="1" dirty="0" err="1" smtClean="0"/>
              <a:t>overcometh</a:t>
            </a:r>
            <a:r>
              <a:rPr lang="en-US" i="1" dirty="0" smtClean="0"/>
              <a:t> the world, but he that believeth that Jesus is the Son of God?” (I John 5:4-5) </a:t>
            </a:r>
            <a:endParaRPr lang="en-US" i="1" dirty="0"/>
          </a:p>
        </p:txBody>
      </p:sp>
      <p:pic>
        <p:nvPicPr>
          <p:cNvPr id="3074" name="Picture 2" descr="http://lockportcc.org/wp-content/uploads/2014/09/Overcom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281212"/>
            <a:ext cx="6477000" cy="257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675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C:\Users\Ptr. Daniel White\Desktop\Bible pictures\bibles and book of life\book of life 4.jpg"/>
          <p:cNvPicPr>
            <a:picLocks noChangeAspect="1" noChangeArrowheads="1"/>
          </p:cNvPicPr>
          <p:nvPr/>
        </p:nvPicPr>
        <p:blipFill>
          <a:blip r:embed="rId3" cstate="print"/>
          <a:srcRect/>
          <a:stretch>
            <a:fillRect/>
          </a:stretch>
        </p:blipFill>
        <p:spPr bwMode="auto">
          <a:xfrm>
            <a:off x="1752600" y="2590800"/>
            <a:ext cx="5257800" cy="3943350"/>
          </a:xfrm>
          <a:prstGeom prst="rect">
            <a:avLst/>
          </a:prstGeom>
          <a:ln>
            <a:noFill/>
          </a:ln>
          <a:effectLst>
            <a:softEdge rad="112500"/>
          </a:effectLst>
        </p:spPr>
      </p:pic>
      <p:sp>
        <p:nvSpPr>
          <p:cNvPr id="4" name="Title 3"/>
          <p:cNvSpPr>
            <a:spLocks noGrp="1"/>
          </p:cNvSpPr>
          <p:nvPr>
            <p:ph type="title"/>
          </p:nvPr>
        </p:nvSpPr>
        <p:spPr>
          <a:xfrm>
            <a:off x="228600" y="274638"/>
            <a:ext cx="8915400" cy="2392362"/>
          </a:xfrm>
        </p:spPr>
        <p:txBody>
          <a:bodyPr>
            <a:normAutofit/>
          </a:bodyPr>
          <a:lstStyle/>
          <a:p>
            <a:r>
              <a:rPr lang="en-US" i="1" dirty="0" smtClean="0">
                <a:solidFill>
                  <a:srgbClr val="FFC000"/>
                </a:solidFill>
              </a:rPr>
              <a:t>“I will not blot out his name out </a:t>
            </a:r>
            <a:br>
              <a:rPr lang="en-US" i="1" dirty="0" smtClean="0">
                <a:solidFill>
                  <a:srgbClr val="FFC000"/>
                </a:solidFill>
              </a:rPr>
            </a:br>
            <a:r>
              <a:rPr lang="en-US" i="1" dirty="0" smtClean="0">
                <a:solidFill>
                  <a:srgbClr val="FFC000"/>
                </a:solidFill>
              </a:rPr>
              <a:t>of the book of life…”</a:t>
            </a:r>
            <a:endParaRPr lang="en-US" i="1" dirty="0">
              <a:solidFill>
                <a:srgbClr val="FFC000"/>
              </a:solidFill>
            </a:endParaRPr>
          </a:p>
        </p:txBody>
      </p:sp>
    </p:spTree>
    <p:extLst>
      <p:ext uri="{BB962C8B-B14F-4D97-AF65-F5344CB8AC3E}">
        <p14:creationId xmlns:p14="http://schemas.microsoft.com/office/powerpoint/2010/main" val="158543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c:\Users\Ptr. Daniel White\Desktop\Bible pictures\Prophecy pictures\prophecy pictures\rapture and second coming\scan0107.jpg"/>
          <p:cNvPicPr>
            <a:picLocks noChangeAspect="1" noChangeArrowheads="1"/>
          </p:cNvPicPr>
          <p:nvPr/>
        </p:nvPicPr>
        <p:blipFill>
          <a:blip r:embed="rId3" cstate="print"/>
          <a:srcRect/>
          <a:stretch>
            <a:fillRect/>
          </a:stretch>
        </p:blipFill>
        <p:spPr bwMode="auto">
          <a:xfrm>
            <a:off x="228600" y="59506"/>
            <a:ext cx="4962962" cy="6798494"/>
          </a:xfrm>
          <a:prstGeom prst="ellipse">
            <a:avLst/>
          </a:prstGeom>
          <a:ln>
            <a:noFill/>
          </a:ln>
          <a:effectLst>
            <a:softEdge rad="112500"/>
          </a:effectLst>
        </p:spPr>
      </p:pic>
      <p:sp>
        <p:nvSpPr>
          <p:cNvPr id="4" name="Title 3"/>
          <p:cNvSpPr>
            <a:spLocks noGrp="1"/>
          </p:cNvSpPr>
          <p:nvPr>
            <p:ph type="title"/>
          </p:nvPr>
        </p:nvSpPr>
        <p:spPr>
          <a:xfrm>
            <a:off x="5181600" y="228600"/>
            <a:ext cx="3733800" cy="6629400"/>
          </a:xfrm>
        </p:spPr>
        <p:txBody>
          <a:bodyPr>
            <a:normAutofit/>
          </a:bodyPr>
          <a:lstStyle/>
          <a:p>
            <a:r>
              <a:rPr lang="en-US" i="1" dirty="0" smtClean="0">
                <a:solidFill>
                  <a:srgbClr val="FFFF00"/>
                </a:solidFill>
              </a:rPr>
              <a:t>“I will confess his name before My Father, and before His angels.”</a:t>
            </a:r>
            <a:endParaRPr lang="en-US" i="1" dirty="0">
              <a:solidFill>
                <a:srgbClr val="FFFF00"/>
              </a:solidFill>
            </a:endParaRPr>
          </a:p>
        </p:txBody>
      </p:sp>
    </p:spTree>
    <p:extLst>
      <p:ext uri="{BB962C8B-B14F-4D97-AF65-F5344CB8AC3E}">
        <p14:creationId xmlns:p14="http://schemas.microsoft.com/office/powerpoint/2010/main" val="1761061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AutoShape 4" descr="data:image/jpeg;base64,/9j/4AAQSkZJRgABAQAAAQABAAD/2wCEAAkGBxASEhASEhAPDw8PDxAPEBAPDw8PDw8QFBQWFhQRFBQYHCggGBolHBQUITEhJSkrLi4uFx8/ODMsNygtLysBCgoKDg0OFxAQFywcHBwsLCwsLCwsLC8sLCwsLCwsLCwsLC0sKywsLCwsNywsLCwsLDUsLCwsLCwsLCwsLCwsLP/AABEIALcBEwMBIgACEQEDEQH/xAAcAAAABwEBAAAAAAAAAAAAAAAAAQIDBAUGBwj/xABAEAABAwIEBAQDBQYDCQEAAAABAAIDBBEFEiExBkFRYRMicYEykaEHI7HB0RRCUmLh8DRyohckM0NTY4KS8RX/xAAZAQADAQEBAAAAAAAAAAAAAAABAgMABAX/xAAnEQEBAAICAgEDAwUAAAAAAAAAAQIRAzESIUFR0fAEcbETYYGRof/aAAwDAQACEQMRAD8A47QM1WgpmaKhw5y0EB0Usl8Vxg4849V0yiPkHouY4O6zwujUU4yj0QxPS55FHdqnJm3N1GlcAkyUgFyUFDbJqpLCoWqw/EVLjKhMKkxlJs0PFMy6J1R6ly0rU2J06xyoKytylMx4+AbK2MtSysjUXS2qtoa4P1CtGLMMIyjsisswAJeVGxqdJACaQtM5UzK9NVNYL2CiGa5R6ZYQ6o6luiFKE5U7IM5jxuzRy5uAun8aNuCuZvFifVXw6Q5OxtCcYETEoJkwkCZyqSQmyFhNhONSLJYWFJienFEYVLjddASsyCKyCA6QqE6rQUx0WZgfZyv6SS4CGYYrejfZwW6wue7QuexOWrwOo2SKtQXGyqMQqbc1Nq6sNZfssLi+Kku90L7HemigqrlWsMl1h6OuOi0NHWGyhljVccmhjKlRlUbKo2vy67BRKviRrNB5ndkswt6Nc5O2nmqGtFyQFmsU4gbqGalZ2txWWU6us3oFFzLow/T695OfPn36xSpqlzzclMyjRIzoGRdGtIb20/DDiQtfEdFjeFnrWNeufKe3ThdxMal3AVdNWtaNSqKv4iA0BRka1qJqxjeapqzFcxsFn/290h30T4eGhZkp9Tb1UnDyXG6o82Zy02FRWASU8XFO3RFU7JxmyjVjtCsDB8WsuCuZVbbPK6nxELgrmeKMs8q3HUOTtHjRvSWIPVE0hmybeEqEoPCzGyEbUZCS1YSk7EU2lxpVMcdpQKCQCjWN4VTuKtMNnVU9OUslimym455dVrIXK9w2XKLlZ3DwXWtqryOKw13Upit5JVbiLn6DZU9VRF5AYLn8FcUdC+U2As3mf0V9TUUULbm2guXOIAHclNuYl1clbgvDoa0F+/dPV1ZTwaDzv/hby9SoGLcQZ7siJy7F40zenQLPuutMPLtrn49J9dikkml8reTW6BQEMySSrSSdJW29llyIvSLoFZh50nxURTLkGaLhyts611pKrGGtG657TyFp0R1ckjtyVLOe1sMvS3xPHnOJDSoFOHON3FVjTZSGVRSj+7RwSho3RSVd9AqaJ7nK0oaU80PUNu1a4ZESVraFugVHhsYFloKbZTqsnpMDlBrZNCn3yKtrJFmZ7FxcFc4xpvnXScS2K5xjp8/uq8aHIrwicgElxVUyo3J5R41ICwCISAnCkICWibulBFZBbjOgoJCC2nQrCVeYNw++Sz5Lsj3A/ed+gSsJp4W0z6jzyVEcoYI3R/cRtIuHuffUmzgBb91NyYxPJu8sGmjLN/r9VTVeZtqY/DiFrtaB1ITTsdpWHzFzyDazR5dNySse9xPxHNcXFyXaf2EnMBsL8/17reJvJrKvjWUjLFG2NnMhxDvn09LKLSYpNM7712ew8vxZWkdN7nf5LPF56W+d+fNO0UuWRh7j676+5RmMgW2tHqCb9UWZLqeRTLVr2M6KJRI3JJRAaK6AKBQElJISroFAQiGoVi6muAq5h1HqtTQwZmhS5FeNnJKQ9EcdKtQ/D+yYdhyntWRXU8QCs6cpLaEqbTUiS08ibRFXEUir6eGymMCBzkj1CqCpRCjztRJVHihs0rmmMvvIuiY7LZpXM6+S8hVeNDkNpslLckKqZcafCjsT7UABFZLISVhLYEHBBqBQVwpKCXZBZXZujjdZzGjMZALNsDdwOlr891EzHr9U54hBHT8kiVtnEfj0OqrK4bC2l2vR2+mnX2KMG3b2G/e3sia/sNugHv8AVHtysd7W5W3RACfTT5I2jlpbqeiIH09eRSnfLroB9OXJZmnhfmjB7D5jQptpUfBam4LTYam35/itNwxg3iPzyD7tp0H8bh17BLndTZ+PG5XUUzozYOIIadjY2Pum7rtdFTRuYWlrS0ixaQC0joQd1zjjPh79lkD4x9xKTlH/AE382enMf0S457Uz4riziIoFESnSEiKBKTdAwXW74dbmYPRYIlbjgyW7beynnPSnH2unxKK+ysakKjqpCCoV0yJbGhSY2hVcNQpkcyBliwBOBQ45U+x6wU8odW9SHyqnxWpsCtolZniWq0KwD3XcT3V7xFW3JF1n2rowmo5srunXJAKWU2EwHGp5hTLU7Gsx1NuThTTkGONKMJLUbEFsJ6LsglhEsfSvfbqEupj8sb98wLfRzbafIhejZsFp/D8NsMIjAtkEbA23pZco4/wWOFp8NjWAPz2aLDodPT8EZl70jlxXW2DZbv8A0TjTbn+nbVNsd2J5p0P2+EdbXuR0Kq5zocOoN9yWG4Nuu/VG5xFvh6jygix1TQd237Af3qlgj01vci/02WYuOUjUGxGosui8I4lmhj15a+o3XOGWuO+/6fgrfhetMb3R30vcfmpcs3F+DLWTsNHX7KbXU8dTE6KTZ40I3a7k4dwVkqKqOi0NBNsoS2PQsmUcyxXD5KeV8UnxN2I+F7Ts4dioRK6rxTgIq42lpDZo/hcdi07tPZczxPDpYHZJWFp5Hdrh1aea6cctvOzw8b/ZEJSLoykFEoXWq4KqLOI7rJkq54YmyzDuhlPRsbrKOmuiuqnEqNaCmFwD2UTELLmsdjMGmIRtuFbOaFHewJQ2ainUhs6ivaAjYQsG0p0uiyfEeIWB1V1iNWGtOq5zj9cXuIunwmyZ1V1U2ZxKZCBRBdEnpzXs9dIRhEUBLaU/GowUmNBi3FMuKVI5NXWgngU5EEwxTImrHwvssNRpQKJK69O6RVZ11WR4+iEkZ9Df0VnFOouMx52EdlOU3JI4rlINiba2KW0++vqrGuw4CR2aSONpN9Td3/r80dPT0wt/iKg/wxsyt9+YXR5x5dx1UC9uf0tcKyw/BaiYgRQyPuPiDSG+tyArmla9oBipaSkba3jVb879dQb7DbYhHPXR2IqMSqZ2m14aJmSMg/EDfKw+3X5J/Ut6+/8AH3bxIHCjYrGsrKWksA4xZzLUb7GNuoPsoWLMhikhlphUOgFgZpm5RIdjlsBopEeO00P+Gw+AOFj4lU99Q8Hq0DLlv0ueai4ti1RVsvNIX+Hq1oaxkbb6GzGgAHbXdGTK9/n5+4yyNthlc0tbaxBFwtBRVGy5PgGJFn3ZP+X06Lc4XX91LKad3FnuN5RTXCPE8KiqI3RyNu06g/vNPJzTyKq8PqgeauoJrpdjni4vjFA6nmkiOuR1gf4m7g/JQSuhfaJg5c0VLRqwBklv4OTvY/iueuC6cbuOLKapsqVh0uWRh7hRHI2u27Ildnw+pBiB7Kvqam5WewjGLxht+Sl/tY3uubKfDsl3EyaaygOqio81Vm2RwtQ1odHnSEpJeQLp9jFCxSUNaUoM/j2Imx1WQkdck9VOxWozPPQKAVfGaTvs05E1KciCr8Oe9lgokSCUS2qQCo7Et7lqJL3o2ppSYmLNslhsVMiemPCS2sshT4z5SboJsOQSuuV1GR2VxHdLnnGU+iGNx5X3VTUTXUuqNu4yHExDXZgxrtbXcL2VQ7FZrWDywdGWaB6HdXmOMzAjn+aqpwJGROL2R5Q5j/LYXFtmtGpIsVbHWvccPLNZI1XTTMcPFbI2R1rCQOD+1wfMOSlTYJVMYJXwSsiP/Mc0lovfV1tRsfkplJld4Ba/M5gfCx+UstI5pMe/S4aO6i4PFK2oAyuaQ60wcLWiv94X35WBPsj53/Sej4oaeOUMlme5jo2vZNDGchLjoSHebJYb2v2U8U3gQ5HsjMlRMQ2QZZD4AY05438muLh62TMVJHUQwk1FPT+C6SImeTK4w5g5hawXe62YiwCQ+rgMDIbzyTwyy+C4NY2IwucDrrmcdHG1ha+5Q3br/o3Skqoy1x5WKucLxBwtqo+JQ5mh45j6quppi02+SbLHZsM9e3TsIq3OtrYLWUFUL2XM8BxAWGq2eGVN7Fc9mnbLuNi+FsjS1wu17S0g8wVx7iXBX0spY4ExuJMb+Tm9PULr1FNcBOYjhUVTG6ORoc07Hm09QeSfDLSHJjtwFyS0q94p4dko5Mpu6N3wSW0I6HuqIK8u0NJlJOWqeypeSqqPdWtK26ln6ro4svSxplbUsV1Co4VcMcGhSt2p2EhDQsbxHiO4urHHcWABsVha2pLyTyTYYlphxvr1RFBFdVIQ4IkspCZGwV0aJAI0pbSic5FdIJQg2lNKsIG6KuYrWmGi1CDISiEHpwN0SV1cPs1ZEnLI0FNOjsxAVNOyS93tGSQdHjn77qgqpbKu4dxLwJQHf8KWzJB0vs72WhxekLD1adQeynlPZePLcZGse4k6Kvihv4kYuT5XtDW3NuZuSAOV1f1EY10VFVgMex9j5Xa25jp8rqmH0R5Z8lwU0kdonQMkdUZHx3lAjLbECxaRrf8Am3FrbqSx880ThPXPbFCfDMcj5pbGwLbtGhaSCAbm1uQTMsUZaYm+IyaN75WlxaY36Am3MHS491IpC8TlzfI2phc9j3BoYx4aJd3eXQt/1LXJHSPDRs8OqaQ41EFi0h4MZYHta+zbXuL73O40FlbcNVrhBK1tT+x+EWukmjgD3vhfe8ZDBmd5huTs4AmwUP8A/QjbNG6ZzXkwzR1T6drZBIHtdktYhpdq25BsLDoUUWK00J/3eB0wdG+N5rnaSZnMIvHEQAAGEWLjfMeljruzr8/P5b1CoAHNc0EuAJLHEZSRydbkqCriyn3V7HiTpZczxEy7GsayJjY42MaLNa1o/HUlRsXp91UIj4PUWPut7gtTsucUOjiFrsHedNdlHkjq4svh0ygqdtbrSUUl1gsNqC6w9FsqHygFTiuc9HcdwuOojdFIAQ4adQeRC4bxDgklJKWOF2nVj+Th+q7z4qqsfwSOqjLHj/K7m09QqY56Qyx24Y1XFA8WTeNYLLSvLHg5b+V/JwVXJUliplPKeiYXVa6Ora0bqvxPGgAdVl5MVcdrqDLK525Upgtcj9ZWGQ76KMiQVNBsCislIisFhKSUtJIRTsJRI0RTQlApNkYSrLF1sIwrSDZVzBqrGEJaaQsp0JLWp2yWujjujSCcyoJV/Cm5Fv8Ah+b9qpLO1kg8hPMgbH5Ln5XQ/soyvbWRHezXj5W/JHW3Ljde1FWwZSRZZ7FYfKe2q6BjlGLkbEfVZOtp7HUXF9R1HMJMbqq5zcZh9e8g/C27AzMB5y0ADLmOttE3GySSwaHykAAAB8jgANAN7C34K8npDnPh0jIWkAtdUSeIA23xXPLQn2SW1Z1ElYIwAQWwRnXTYEDS+yp5a6n5/hya+oqThmod8bYqZuhz1U8cLQDYa37nmphwrD49HVj6uW4+4oKd59fvX2a7nq26jito22cYZquQXu6qnLWg9bNvmGnOyv8ACJMXqP8ABU7KSFwtmhhigiDTsWzSAuPq03Qtzv5r700kSqKCaJviU2HU9BE21q3FJWmUC9gWl9mtPazlSY5G1znlsoqATcyhpaHk6kgHvdaP/ZjWSkSVFbEZSLEnx6l/Pd7yDzVjR/ZoWtyvqw4fy0+Ww93lbHU+R8Mvo5E45XgrVcPPzEjst9TfZXQg3kfPN2c8Mb/oAP1WiouF6SK3h08TbaA5AXe7jqUMrtTDGyqXAKQAA+60JvoALnoFJ/ZWtGgA9AAmXEtNxp3Gimt2lU1IRq869BsE+9qZjkfpzB11t9Cng72R1omW1Ti+GRzMLHtDge2o9FybivhWWC7mgvi5Eakeq7VIFDngDgQQCDuDsmmVidkrzQ4WJCJdX4s+z1sl5KfyP3LORXNqzB6iIkPieLcwLhPLKPSCgjsRvoe6OyJtEoI7ILMJEUaBWCwghIKcSSE0SsEAlBABKAQDRcDdVYxhRIQpQeg0PNSnFR/FS2uuldPDjul5kSeaxBZ6M40YFar7NK0x1zRylY5h78x+aybVsvsvwzxqxrj8MLS8+p0H5ox5Mnp0HibCmuGYc+S51iVIW3vqF2HFqWw01HQrEz4LLM8sZHe+5J8je5KXKTZsbdOSYzT+cHUhwO5vtYWHRW3C3BFbW2dHH4cB3nmu2O38vN59NO4XYcE+zyljIknaKmRpuM4+5jPZnM7au+QWyYGtF7bctALBUlukbjNsVw79n1HRhriwVM+5mmaDY/8AbZs36nutA7zaI63EDnc393SwttZoabd9LqJT1Ouv1UsnThNQ+2KydFlDnmv6dkbZ/qhDZJ7SELqE2oCTLiDQN02yaqRMokx0VbU4wORTDMSvzU7lFZjZF3DV+UNPK4F+ikwzX5hUMVfGPitbuVJpaoOcMjbNHPqmmRcpqLd6aISg66SVkCcijVNGx3xNafUKWAg5qU22creE6SUEOiaCeYCx+N/ZoRd0Dv8AxOq6g5iDSjLYMrzniWFTQEiRhHfkoBC9F4xgsU7SHNB72XKeJOCXxEuiF29E8z+p2JRJ2aJzTZwLSORTZTlsEislBBEuiEtoRWSwFk7DjSg6VNlybugB9jiVPpgmKaMKxiiQr0v03H8nAEEeVBB36VoXXfsZpWiKomO5eGD0A/qiQRjwPh0CSEP3GnRTqOjaByA6Ae/5FBBHGBlTtSQ0afh2/wDiqKmcC4/vdBBGtio6ypAvbf0VK7ETm/JGgo5urjPvxLRRZMZtoggp7V8Yg1XERByi5cdgP1OidpaGsqLG7ImnmTnd+iCCMm+yZXx6XVJwg3TxJZZDz8waPorA8PU4Fsh9czr/AIoIJvGJeVvyiNwSBpvr7klWEEAaNBp62QQWhtbm6eZJflZLQQWJlJKMlC6NBYoJookFhKzKFUxh17hGglpsWUx7hKGcEgBruq5ZjmCyUziHWLb6G4QQT4WtVWEqyCCs0EEolBBZHLsy5ySggiVKpp7K1gqEaCWx6H6XKn/FCCCC2no7f//Z"/>
          <p:cNvSpPr>
            <a:spLocks noChangeAspect="1" noChangeArrowheads="1"/>
          </p:cNvSpPr>
          <p:nvPr/>
        </p:nvSpPr>
        <p:spPr bwMode="auto">
          <a:xfrm>
            <a:off x="155575" y="-2819400"/>
            <a:ext cx="8820150"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4" name="AutoShape 6" descr="data:image/jpeg;base64,/9j/4AAQSkZJRgABAQAAAQABAAD/2wCEAAkGBxASEhASEhAPDw8PDxAPEBAPDw8PDw8QFBQWFhQRFBQYHCggGBolHBQUITEhJSkrLi4uFx8/ODMsNygtLysBCgoKDg0OFxAQFywcHBwsLCwsLCwsLC8sLCwsLCwsLCwsLC0sKywsLCwsNywsLCwsLDUsLCwsLCwsLCwsLCwsLP/AABEIALcBEwMBIgACEQEDEQH/xAAcAAAABwEBAAAAAAAAAAAAAAAAAQIDBAUGBwj/xABAEAABAwIEBAQDBQYDCQEAAAABAAIDBBEFEiExBkFRYRMicYEykaEHI7HB0RRCUmLh8DRyohckM0NTY4KS8RX/xAAZAQADAQEBAAAAAAAAAAAAAAABAgMABAX/xAAnEQEBAAICAgEDAwUAAAAAAAAAAQIRAzESIUFR0fAEcbETYYGRof/aAAwDAQACEQMRAD8A47QM1WgpmaKhw5y0EB0Usl8Vxg4849V0yiPkHouY4O6zwujUU4yj0QxPS55FHdqnJm3N1GlcAkyUgFyUFDbJqpLCoWqw/EVLjKhMKkxlJs0PFMy6J1R6ly0rU2J06xyoKytylMx4+AbK2MtSysjUXS2qtoa4P1CtGLMMIyjsisswAJeVGxqdJACaQtM5UzK9NVNYL2CiGa5R6ZYQ6o6luiFKE5U7IM5jxuzRy5uAun8aNuCuZvFifVXw6Q5OxtCcYETEoJkwkCZyqSQmyFhNhONSLJYWFJienFEYVLjddASsyCKyCA6QqE6rQUx0WZgfZyv6SS4CGYYrejfZwW6wue7QuexOWrwOo2SKtQXGyqMQqbc1Nq6sNZfssLi+Kku90L7HemigqrlWsMl1h6OuOi0NHWGyhljVccmhjKlRlUbKo2vy67BRKviRrNB5ndkswt6Nc5O2nmqGtFyQFmsU4gbqGalZ2txWWU6us3oFFzLow/T695OfPn36xSpqlzzclMyjRIzoGRdGtIb20/DDiQtfEdFjeFnrWNeufKe3ThdxMal3AVdNWtaNSqKv4iA0BRka1qJqxjeapqzFcxsFn/290h30T4eGhZkp9Tb1UnDyXG6o82Zy02FRWASU8XFO3RFU7JxmyjVjtCsDB8WsuCuZVbbPK6nxELgrmeKMs8q3HUOTtHjRvSWIPVE0hmybeEqEoPCzGyEbUZCS1YSk7EU2lxpVMcdpQKCQCjWN4VTuKtMNnVU9OUslimym455dVrIXK9w2XKLlZ3DwXWtqryOKw13Upit5JVbiLn6DZU9VRF5AYLn8FcUdC+U2As3mf0V9TUUULbm2guXOIAHclNuYl1clbgvDoa0F+/dPV1ZTwaDzv/hby9SoGLcQZ7siJy7F40zenQLPuutMPLtrn49J9dikkml8reTW6BQEMySSrSSdJW29llyIvSLoFZh50nxURTLkGaLhyts611pKrGGtG657TyFp0R1ckjtyVLOe1sMvS3xPHnOJDSoFOHON3FVjTZSGVRSj+7RwSho3RSVd9AqaJ7nK0oaU80PUNu1a4ZESVraFugVHhsYFloKbZTqsnpMDlBrZNCn3yKtrJFmZ7FxcFc4xpvnXScS2K5xjp8/uq8aHIrwicgElxVUyo3J5R41ICwCISAnCkICWibulBFZBbjOgoJCC2nQrCVeYNw++Sz5Lsj3A/ed+gSsJp4W0z6jzyVEcoYI3R/cRtIuHuffUmzgBb91NyYxPJu8sGmjLN/r9VTVeZtqY/DiFrtaB1ITTsdpWHzFzyDazR5dNySse9xPxHNcXFyXaf2EnMBsL8/17reJvJrKvjWUjLFG2NnMhxDvn09LKLSYpNM7712ew8vxZWkdN7nf5LPF56W+d+fNO0UuWRh7j676+5RmMgW2tHqCb9UWZLqeRTLVr2M6KJRI3JJRAaK6AKBQElJISroFAQiGoVi6muAq5h1HqtTQwZmhS5FeNnJKQ9EcdKtQ/D+yYdhyntWRXU8QCs6cpLaEqbTUiS08ibRFXEUir6eGymMCBzkj1CqCpRCjztRJVHihs0rmmMvvIuiY7LZpXM6+S8hVeNDkNpslLckKqZcafCjsT7UABFZLISVhLYEHBBqBQVwpKCXZBZXZujjdZzGjMZALNsDdwOlr891EzHr9U54hBHT8kiVtnEfj0OqrK4bC2l2vR2+mnX2KMG3b2G/e3sia/sNugHv8AVHtysd7W5W3RACfTT5I2jlpbqeiIH09eRSnfLroB9OXJZmnhfmjB7D5jQptpUfBam4LTYam35/itNwxg3iPzyD7tp0H8bh17BLndTZ+PG5XUUzozYOIIadjY2Pum7rtdFTRuYWlrS0ixaQC0joQd1zjjPh79lkD4x9xKTlH/AE382enMf0S457Uz4riziIoFESnSEiKBKTdAwXW74dbmYPRYIlbjgyW7beynnPSnH2unxKK+ysakKjqpCCoV0yJbGhSY2hVcNQpkcyBliwBOBQ45U+x6wU8odW9SHyqnxWpsCtolZniWq0KwD3XcT3V7xFW3JF1n2rowmo5srunXJAKWU2EwHGp5hTLU7Gsx1NuThTTkGONKMJLUbEFsJ6LsglhEsfSvfbqEupj8sb98wLfRzbafIhejZsFp/D8NsMIjAtkEbA23pZco4/wWOFp8NjWAPz2aLDodPT8EZl70jlxXW2DZbv8A0TjTbn+nbVNsd2J5p0P2+EdbXuR0Kq5zocOoN9yWG4Nuu/VG5xFvh6jygix1TQd237Af3qlgj01vci/02WYuOUjUGxGosui8I4lmhj15a+o3XOGWuO+/6fgrfhetMb3R30vcfmpcs3F+DLWTsNHX7KbXU8dTE6KTZ40I3a7k4dwVkqKqOi0NBNsoS2PQsmUcyxXD5KeV8UnxN2I+F7Ts4dioRK6rxTgIq42lpDZo/hcdi07tPZczxPDpYHZJWFp5Hdrh1aea6cctvOzw8b/ZEJSLoykFEoXWq4KqLOI7rJkq54YmyzDuhlPRsbrKOmuiuqnEqNaCmFwD2UTELLmsdjMGmIRtuFbOaFHewJQ2ainUhs6ivaAjYQsG0p0uiyfEeIWB1V1iNWGtOq5zj9cXuIunwmyZ1V1U2ZxKZCBRBdEnpzXs9dIRhEUBLaU/GowUmNBi3FMuKVI5NXWgngU5EEwxTImrHwvssNRpQKJK69O6RVZ11WR4+iEkZ9Df0VnFOouMx52EdlOU3JI4rlINiba2KW0++vqrGuw4CR2aSONpN9Td3/r80dPT0wt/iKg/wxsyt9+YXR5x5dx1UC9uf0tcKyw/BaiYgRQyPuPiDSG+tyArmla9oBipaSkba3jVb879dQb7DbYhHPXR2IqMSqZ2m14aJmSMg/EDfKw+3X5J/Ut6+/8AH3bxIHCjYrGsrKWksA4xZzLUb7GNuoPsoWLMhikhlphUOgFgZpm5RIdjlsBopEeO00P+Gw+AOFj4lU99Q8Hq0DLlv0ueai4ti1RVsvNIX+Hq1oaxkbb6GzGgAHbXdGTK9/n5+4yyNthlc0tbaxBFwtBRVGy5PgGJFn3ZP+X06Lc4XX91LKad3FnuN5RTXCPE8KiqI3RyNu06g/vNPJzTyKq8PqgeauoJrpdjni4vjFA6nmkiOuR1gf4m7g/JQSuhfaJg5c0VLRqwBklv4OTvY/iueuC6cbuOLKapsqVh0uWRh7hRHI2u27Ildnw+pBiB7Kvqam5WewjGLxht+Sl/tY3uubKfDsl3EyaaygOqio81Vm2RwtQ1odHnSEpJeQLp9jFCxSUNaUoM/j2Imx1WQkdck9VOxWozPPQKAVfGaTvs05E1KciCr8Oe9lgokSCUS2qQCo7Et7lqJL3o2ppSYmLNslhsVMiemPCS2sshT4z5SboJsOQSuuV1GR2VxHdLnnGU+iGNx5X3VTUTXUuqNu4yHExDXZgxrtbXcL2VQ7FZrWDywdGWaB6HdXmOMzAjn+aqpwJGROL2R5Q5j/LYXFtmtGpIsVbHWvccPLNZI1XTTMcPFbI2R1rCQOD+1wfMOSlTYJVMYJXwSsiP/Mc0lovfV1tRsfkplJld4Ba/M5gfCx+UstI5pMe/S4aO6i4PFK2oAyuaQ60wcLWiv94X35WBPsj53/Sej4oaeOUMlme5jo2vZNDGchLjoSHebJYb2v2U8U3gQ5HsjMlRMQ2QZZD4AY05438muLh62TMVJHUQwk1FPT+C6SImeTK4w5g5hawXe62YiwCQ+rgMDIbzyTwyy+C4NY2IwucDrrmcdHG1ha+5Q3br/o3Skqoy1x5WKucLxBwtqo+JQ5mh45j6quppi02+SbLHZsM9e3TsIq3OtrYLWUFUL2XM8BxAWGq2eGVN7Fc9mnbLuNi+FsjS1wu17S0g8wVx7iXBX0spY4ExuJMb+Tm9PULr1FNcBOYjhUVTG6ORoc07Hm09QeSfDLSHJjtwFyS0q94p4dko5Mpu6N3wSW0I6HuqIK8u0NJlJOWqeypeSqqPdWtK26ln6ro4svSxplbUsV1Co4VcMcGhSt2p2EhDQsbxHiO4urHHcWABsVha2pLyTyTYYlphxvr1RFBFdVIQ4IkspCZGwV0aJAI0pbSic5FdIJQg2lNKsIG6KuYrWmGi1CDISiEHpwN0SV1cPs1ZEnLI0FNOjsxAVNOyS93tGSQdHjn77qgqpbKu4dxLwJQHf8KWzJB0vs72WhxekLD1adQeynlPZePLcZGse4k6Kvihv4kYuT5XtDW3NuZuSAOV1f1EY10VFVgMex9j5Xa25jp8rqmH0R5Z8lwU0kdonQMkdUZHx3lAjLbECxaRrf8Am3FrbqSx880ThPXPbFCfDMcj5pbGwLbtGhaSCAbm1uQTMsUZaYm+IyaN75WlxaY36Am3MHS491IpC8TlzfI2phc9j3BoYx4aJd3eXQt/1LXJHSPDRs8OqaQ41EFi0h4MZYHta+zbXuL73O40FlbcNVrhBK1tT+x+EWukmjgD3vhfe8ZDBmd5huTs4AmwUP8A/QjbNG6ZzXkwzR1T6drZBIHtdktYhpdq25BsLDoUUWK00J/3eB0wdG+N5rnaSZnMIvHEQAAGEWLjfMeljruzr8/P5b1CoAHNc0EuAJLHEZSRydbkqCriyn3V7HiTpZczxEy7GsayJjY42MaLNa1o/HUlRsXp91UIj4PUWPut7gtTsucUOjiFrsHedNdlHkjq4svh0ygqdtbrSUUl1gsNqC6w9FsqHygFTiuc9HcdwuOojdFIAQ4adQeRC4bxDgklJKWOF2nVj+Th+q7z4qqsfwSOqjLHj/K7m09QqY56Qyx24Y1XFA8WTeNYLLSvLHg5b+V/JwVXJUliplPKeiYXVa6Ora0bqvxPGgAdVl5MVcdrqDLK525Upgtcj9ZWGQ76KMiQVNBsCislIisFhKSUtJIRTsJRI0RTQlApNkYSrLF1sIwrSDZVzBqrGEJaaQsp0JLWp2yWujjujSCcyoJV/Cm5Fv8Ah+b9qpLO1kg8hPMgbH5Ln5XQ/soyvbWRHezXj5W/JHW3Ljde1FWwZSRZZ7FYfKe2q6BjlGLkbEfVZOtp7HUXF9R1HMJMbqq5zcZh9e8g/C27AzMB5y0ADLmOttE3GySSwaHykAAAB8jgANAN7C34K8npDnPh0jIWkAtdUSeIA23xXPLQn2SW1Z1ElYIwAQWwRnXTYEDS+yp5a6n5/hya+oqThmod8bYqZuhz1U8cLQDYa37nmphwrD49HVj6uW4+4oKd59fvX2a7nq26jito22cYZquQXu6qnLWg9bNvmGnOyv8ACJMXqP8ABU7KSFwtmhhigiDTsWzSAuPq03Qtzv5r700kSqKCaJviU2HU9BE21q3FJWmUC9gWl9mtPazlSY5G1znlsoqATcyhpaHk6kgHvdaP/ZjWSkSVFbEZSLEnx6l/Pd7yDzVjR/ZoWtyvqw4fy0+Ww93lbHU+R8Mvo5E45XgrVcPPzEjst9TfZXQg3kfPN2c8Mb/oAP1WiouF6SK3h08TbaA5AXe7jqUMrtTDGyqXAKQAA+60JvoALnoFJ/ZWtGgA9AAmXEtNxp3Gimt2lU1IRq869BsE+9qZjkfpzB11t9Cng72R1omW1Ti+GRzMLHtDge2o9FybivhWWC7mgvi5Eakeq7VIFDngDgQQCDuDsmmVidkrzQ4WJCJdX4s+z1sl5KfyP3LORXNqzB6iIkPieLcwLhPLKPSCgjsRvoe6OyJtEoI7ILMJEUaBWCwghIKcSSE0SsEAlBABKAQDRcDdVYxhRIQpQeg0PNSnFR/FS2uuldPDjul5kSeaxBZ6M40YFar7NK0x1zRylY5h78x+aybVsvsvwzxqxrj8MLS8+p0H5ox5Mnp0HibCmuGYc+S51iVIW3vqF2HFqWw01HQrEz4LLM8sZHe+5J8je5KXKTZsbdOSYzT+cHUhwO5vtYWHRW3C3BFbW2dHH4cB3nmu2O38vN59NO4XYcE+zyljIknaKmRpuM4+5jPZnM7au+QWyYGtF7bctALBUlukbjNsVw79n1HRhriwVM+5mmaDY/8AbZs36nutA7zaI63EDnc393SwttZoabd9LqJT1Ouv1UsnThNQ+2KydFlDnmv6dkbZ/qhDZJ7SELqE2oCTLiDQN02yaqRMokx0VbU4wORTDMSvzU7lFZjZF3DV+UNPK4F+ikwzX5hUMVfGPitbuVJpaoOcMjbNHPqmmRcpqLd6aISg66SVkCcijVNGx3xNafUKWAg5qU22creE6SUEOiaCeYCx+N/ZoRd0Dv8AxOq6g5iDSjLYMrzniWFTQEiRhHfkoBC9F4xgsU7SHNB72XKeJOCXxEuiF29E8z+p2JRJ2aJzTZwLSORTZTlsEislBBEuiEtoRWSwFk7DjSg6VNlybugB9jiVPpgmKaMKxiiQr0v03H8nAEEeVBB36VoXXfsZpWiKomO5eGD0A/qiQRjwPh0CSEP3GnRTqOjaByA6Ae/5FBBHGBlTtSQ0afh2/wDiqKmcC4/vdBBGtio6ypAvbf0VK7ETm/JGgo5urjPvxLRRZMZtoggp7V8Yg1XERByi5cdgP1OidpaGsqLG7ImnmTnd+iCCMm+yZXx6XVJwg3TxJZZDz8waPorA8PU4Fsh9czr/AIoIJvGJeVvyiNwSBpvr7klWEEAaNBp62QQWhtbm6eZJflZLQQWJlJKMlC6NBYoJookFhKzKFUxh17hGglpsWUx7hKGcEgBruq5ZjmCyUziHWLb6G4QQT4WtVWEqyCCs0EEolBBZHLsy5ySggiVKpp7K1gqEaCWx6H6XKn/FCCCC2no7f//Z"/>
          <p:cNvSpPr>
            <a:spLocks noChangeAspect="1" noChangeArrowheads="1"/>
          </p:cNvSpPr>
          <p:nvPr/>
        </p:nvSpPr>
        <p:spPr bwMode="auto">
          <a:xfrm>
            <a:off x="155575" y="-2819400"/>
            <a:ext cx="8820150" cy="58769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8616" name="Picture 8" descr="http://www.aboutfacemissions.com/clientimages/55121/listening.jpg"/>
          <p:cNvPicPr>
            <a:picLocks noChangeAspect="1" noChangeArrowheads="1"/>
          </p:cNvPicPr>
          <p:nvPr/>
        </p:nvPicPr>
        <p:blipFill>
          <a:blip r:embed="rId3" cstate="print"/>
          <a:srcRect/>
          <a:stretch>
            <a:fillRect/>
          </a:stretch>
        </p:blipFill>
        <p:spPr bwMode="auto">
          <a:xfrm>
            <a:off x="0" y="0"/>
            <a:ext cx="10305901" cy="6858000"/>
          </a:xfrm>
          <a:prstGeom prst="rect">
            <a:avLst/>
          </a:prstGeom>
          <a:noFill/>
        </p:spPr>
      </p:pic>
      <p:sp>
        <p:nvSpPr>
          <p:cNvPr id="5" name="Rectangle 4"/>
          <p:cNvSpPr/>
          <p:nvPr/>
        </p:nvSpPr>
        <p:spPr>
          <a:xfrm>
            <a:off x="4648200" y="1524000"/>
            <a:ext cx="4495800" cy="3477875"/>
          </a:xfrm>
          <a:prstGeom prst="rect">
            <a:avLst/>
          </a:prstGeom>
        </p:spPr>
        <p:txBody>
          <a:bodyPr wrap="square">
            <a:spAutoFit/>
          </a:bodyPr>
          <a:lstStyle/>
          <a:p>
            <a:pPr algn="ctr"/>
            <a:r>
              <a:rPr lang="en-US" sz="4400" i="1" dirty="0" smtClean="0">
                <a:effectLst>
                  <a:glow rad="101600">
                    <a:schemeClr val="bg1">
                      <a:alpha val="60000"/>
                    </a:schemeClr>
                  </a:glow>
                </a:effectLst>
              </a:rPr>
              <a:t>“He that hath an ear, let him hear what the Spirit saith unto the churches.”</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3086853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biblebc.org/wp-content/uploads/2014/08/the-persecuted-chur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458075" cy="558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013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066800" y="1752600"/>
            <a:ext cx="7162800" cy="1323439"/>
          </a:xfrm>
          <a:prstGeom prst="rect">
            <a:avLst/>
          </a:prstGeom>
        </p:spPr>
        <p:txBody>
          <a:bodyPr wrap="square">
            <a:spAutoFit/>
          </a:bodyPr>
          <a:lstStyle/>
          <a:p>
            <a:pPr algn="ctr"/>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Revelation 2:12-17</a:t>
            </a:r>
          </a:p>
          <a:p>
            <a:pPr algn="ctr"/>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“The Church at Pergamos”</a:t>
            </a:r>
            <a:endParaRPr lang="en-US" sz="4000" dirty="0"/>
          </a:p>
        </p:txBody>
      </p:sp>
    </p:spTree>
    <p:extLst>
      <p:ext uri="{BB962C8B-B14F-4D97-AF65-F5344CB8AC3E}">
        <p14:creationId xmlns:p14="http://schemas.microsoft.com/office/powerpoint/2010/main" val="2515706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TotalTime>
  <Words>1719</Words>
  <Application>Microsoft Office PowerPoint</Application>
  <PresentationFormat>On-screen Show (4:3)</PresentationFormat>
  <Paragraphs>175</Paragraphs>
  <Slides>76</Slides>
  <Notes>46</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PowerPoint Presentation</vt:lpstr>
      <vt:lpstr>Revelation 1:1-19 The Vision of the  Glorified Christ</vt:lpstr>
      <vt:lpstr>PowerPoint Presentation</vt:lpstr>
      <vt:lpstr>PowerPoint Presentation</vt:lpstr>
      <vt:lpstr>Revelation 2:1-7 The Church at Ephesus</vt:lpstr>
      <vt:lpstr>PowerPoint Presentation</vt:lpstr>
      <vt:lpstr>PowerPoint Presentation</vt:lpstr>
      <vt:lpstr>PowerPoint Presentation</vt:lpstr>
      <vt:lpstr>PowerPoint Presentation</vt:lpstr>
      <vt:lpstr>PowerPoint Presentation</vt:lpstr>
      <vt:lpstr>PowerPoint Presentation</vt:lpstr>
      <vt:lpstr>  The Church that  Became Pagan</vt:lpstr>
      <vt:lpstr>PowerPoint Presentation</vt:lpstr>
      <vt:lpstr>The Spiritually Dead Church</vt:lpstr>
      <vt:lpstr>PowerPoint Presentation</vt:lpstr>
      <vt:lpstr>PowerPoint Presentation</vt:lpstr>
      <vt:lpstr>PowerPoint Presentation</vt:lpstr>
      <vt:lpstr>PowerPoint Presentation</vt:lpstr>
      <vt:lpstr>PowerPoint Presentation</vt:lpstr>
      <vt:lpstr>“And unto the angel of the church in Sardis write; These things saith he that hath the seven Spirits of God, and the seven stars; I know thy works, that thou hast a name that thou livest, and art dead.”</vt:lpstr>
      <vt:lpstr>PowerPoint Presentation</vt:lpstr>
      <vt:lpstr>PowerPoint Presentation</vt:lpstr>
      <vt:lpstr>Isaiah's teaching on the sevenfold ministry of the Holy Spirit  (Isaiah 11:1-2)</vt:lpstr>
      <vt:lpstr>1. The Spirit of the Lord</vt:lpstr>
      <vt:lpstr>2. The Spirit of Wisdom</vt:lpstr>
      <vt:lpstr>John 14:26  “But the Comforter, [which is] the Holy Ghost, whom the Father will send in my name, he shall teach you all things, and bring all things to your remembrance, whatsoever I have said unto you.”</vt:lpstr>
      <vt:lpstr>3. The Spirit of Understanding</vt:lpstr>
      <vt:lpstr>Ephesians 1:17-18  “That the God of our Lord Jesus Christ, the Father of glory, may give unto you the spirit of wisdom and revelation in the knowledge of him: The eyes of your understanding being enlightened.” </vt:lpstr>
      <vt:lpstr>4. The Spirit of Counsel</vt:lpstr>
      <vt:lpstr> Isiah 40:13  “Who hath directed the Spirit of the LORD, or being his counsellor hath taught him?” </vt:lpstr>
      <vt:lpstr>5. The Spirit of Might</vt:lpstr>
      <vt:lpstr> II Cor. 5:17 “Therefore if any man be in Christ, he is a new creature: old things are passed away; behold, all things are become new.”</vt:lpstr>
      <vt:lpstr>6. The Spirit of Knowledge</vt:lpstr>
      <vt:lpstr>PowerPoint Presentation</vt:lpstr>
      <vt:lpstr>7. The Spirit of the Fear of the Lord</vt:lpstr>
      <vt:lpstr>Proverbs and the “Fear of the Lord”</vt:lpstr>
      <vt:lpstr>PowerPoint Presentation</vt:lpstr>
      <vt:lpstr>The teachings of Jesus concerning the sevenfold ministry of the Holy Spirit  (John 14:16-27)</vt:lpstr>
      <vt:lpstr>1. The Comforter Verse 16</vt:lpstr>
      <vt:lpstr>2. The Spirit of Truth Verse 17</vt:lpstr>
      <vt:lpstr>3. The Personal Presence of Christ Verse 18-20</vt:lpstr>
      <vt:lpstr>4. The Manifestation of Christ  in the Believer Verse 21-22</vt:lpstr>
      <vt:lpstr>5. The Abiding Presence of the Trinity Verse 23-24</vt:lpstr>
      <vt:lpstr>6. The Teacher Verse 25-26</vt:lpstr>
      <vt:lpstr>7. The Peace of Christ Verse 27</vt:lpstr>
      <vt:lpstr>PowerPoint Presentation</vt:lpstr>
      <vt:lpstr>PowerPoint Presentation</vt:lpstr>
      <vt:lpstr>“The Spirit of life…The Spirit is life…The Spirit giveth life…”</vt:lpstr>
      <vt:lpstr>The Filling of the Holy Spirit</vt:lpstr>
      <vt:lpstr>PowerPoint Presentation</vt:lpstr>
      <vt:lpstr>PowerPoint Presentation</vt:lpstr>
      <vt:lpstr>PowerPoint Presentation</vt:lpstr>
      <vt:lpstr>Pastors  (Stars)</vt:lpstr>
      <vt:lpstr>“I know thy works, that thou hast a name that thou livest, and art dead…”</vt:lpstr>
      <vt:lpstr>How to Kill the Working of the        Holy Spirit in your Life and Church</vt:lpstr>
      <vt:lpstr>PowerPoint Presentation</vt:lpstr>
      <vt:lpstr>PowerPoint Presentation</vt:lpstr>
      <vt:lpstr>“But she that liveth in pleasure is dead while she liveth.” I Tim. 5:6 </vt:lpstr>
      <vt:lpstr>PowerPoint Presentation</vt:lpstr>
      <vt:lpstr>“Serve Him with a perfect heart and with a willing mind: for the Lord searcheth all hearts, and understandeth all the imaginations of the thoughts: if thou                  seek Him, He will be found of thee;                     but if thou forsake Him,                                 He will cast thee off                                       forever. Take heed…”                                                      (I Chronicles 28:9)</vt:lpstr>
      <vt:lpstr>“In the day when God shall judge the secrets of men by Jesus Christ.” (Romans 2:16)</vt:lpstr>
      <vt:lpstr>Spiritual  Report Card “I have not found thy works perfect before God…”</vt:lpstr>
      <vt:lpstr>“strengthen the things which remain, that are ready to die…”</vt:lpstr>
      <vt:lpstr>Spiritual Work Out</vt:lpstr>
      <vt:lpstr>Remember</vt:lpstr>
      <vt:lpstr>PowerPoint Presentation</vt:lpstr>
      <vt:lpstr>“And every man that hath this hope in him purifieth himself, even as he is pure.”  (I John 3:3) </vt:lpstr>
      <vt:lpstr>“Thou hast a few names even in Sardis which have not defiled their garments.”</vt:lpstr>
      <vt:lpstr>PowerPoint Presentation</vt:lpstr>
      <vt:lpstr>“Behold, I come as a thief. Blessed is he that watcheth, and keepeth his garments.”  (Rev. 16:15)   “And others save with fear, pulling them out of the fire; hating even the garment spotted (defiled) by the flesh.” (Jude 1:23)</vt:lpstr>
      <vt:lpstr>“They shall walk with me in white: for they are worthy.”</vt:lpstr>
      <vt:lpstr>“He that overcometh, the same shall be clothed in white raiment.”</vt:lpstr>
      <vt:lpstr>“For whatsoever is born of God overcometh the world: and this is the victory that overcometh the world, even our faith. Who is he that overcometh the world, but he that believeth that Jesus is the Son of God?” (I John 5:4-5) </vt:lpstr>
      <vt:lpstr>“I will not blot out his name out  of the book of life…”</vt:lpstr>
      <vt:lpstr>“I will confess his name before My Father, and before His angels.”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36</cp:revision>
  <dcterms:created xsi:type="dcterms:W3CDTF">2014-12-08T19:03:49Z</dcterms:created>
  <dcterms:modified xsi:type="dcterms:W3CDTF">2015-02-19T12:38:44Z</dcterms:modified>
</cp:coreProperties>
</file>