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3" r:id="rId2"/>
    <p:sldId id="264" r:id="rId3"/>
    <p:sldId id="257" r:id="rId4"/>
    <p:sldId id="258" r:id="rId5"/>
    <p:sldId id="262" r:id="rId6"/>
    <p:sldId id="259" r:id="rId7"/>
    <p:sldId id="261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A555F0-4D1D-4010-88DB-B4B443200D1F}" v="11" dt="2019-01-17T19:38:37.0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White" userId="baa6403b2994f5be" providerId="LiveId" clId="{32A555F0-4D1D-4010-88DB-B4B443200D1F}"/>
    <pc:docChg chg="addSld modSld sldOrd">
      <pc:chgData name="Dan White" userId="baa6403b2994f5be" providerId="LiveId" clId="{32A555F0-4D1D-4010-88DB-B4B443200D1F}" dt="2019-01-17T19:38:46.895" v="20" actId="1076"/>
      <pc:docMkLst>
        <pc:docMk/>
      </pc:docMkLst>
      <pc:sldChg chg="addSp delSp modSp">
        <pc:chgData name="Dan White" userId="baa6403b2994f5be" providerId="LiveId" clId="{32A555F0-4D1D-4010-88DB-B4B443200D1F}" dt="2019-01-17T19:37:04.745" v="14" actId="1076"/>
        <pc:sldMkLst>
          <pc:docMk/>
          <pc:sldMk cId="2274603853" sldId="257"/>
        </pc:sldMkLst>
        <pc:spChg chg="del">
          <ac:chgData name="Dan White" userId="baa6403b2994f5be" providerId="LiveId" clId="{32A555F0-4D1D-4010-88DB-B4B443200D1F}" dt="2019-01-17T19:36:44.445" v="10"/>
          <ac:spMkLst>
            <pc:docMk/>
            <pc:sldMk cId="2274603853" sldId="257"/>
            <ac:spMk id="2" creationId="{00000000-0000-0000-0000-000000000000}"/>
          </ac:spMkLst>
        </pc:spChg>
        <pc:spChg chg="mod">
          <ac:chgData name="Dan White" userId="baa6403b2994f5be" providerId="LiveId" clId="{32A555F0-4D1D-4010-88DB-B4B443200D1F}" dt="2019-01-17T19:37:04.745" v="14" actId="1076"/>
          <ac:spMkLst>
            <pc:docMk/>
            <pc:sldMk cId="2274603853" sldId="257"/>
            <ac:spMk id="3" creationId="{00000000-0000-0000-0000-000000000000}"/>
          </ac:spMkLst>
        </pc:spChg>
        <pc:spChg chg="add del mod">
          <ac:chgData name="Dan White" userId="baa6403b2994f5be" providerId="LiveId" clId="{32A555F0-4D1D-4010-88DB-B4B443200D1F}" dt="2019-01-17T19:36:49.715" v="11"/>
          <ac:spMkLst>
            <pc:docMk/>
            <pc:sldMk cId="2274603853" sldId="257"/>
            <ac:spMk id="4" creationId="{8107B44E-6416-4D2E-A010-CAE47C143048}"/>
          </ac:spMkLst>
        </pc:spChg>
      </pc:sldChg>
      <pc:sldChg chg="modSp">
        <pc:chgData name="Dan White" userId="baa6403b2994f5be" providerId="LiveId" clId="{32A555F0-4D1D-4010-88DB-B4B443200D1F}" dt="2019-01-17T19:38:40.305" v="19" actId="1076"/>
        <pc:sldMkLst>
          <pc:docMk/>
          <pc:sldMk cId="4018861727" sldId="259"/>
        </pc:sldMkLst>
        <pc:spChg chg="mod">
          <ac:chgData name="Dan White" userId="baa6403b2994f5be" providerId="LiveId" clId="{32A555F0-4D1D-4010-88DB-B4B443200D1F}" dt="2019-01-17T19:38:40.305" v="19" actId="1076"/>
          <ac:spMkLst>
            <pc:docMk/>
            <pc:sldMk cId="4018861727" sldId="259"/>
            <ac:spMk id="3" creationId="{00000000-0000-0000-0000-000000000000}"/>
          </ac:spMkLst>
        </pc:spChg>
      </pc:sldChg>
      <pc:sldChg chg="modSp">
        <pc:chgData name="Dan White" userId="baa6403b2994f5be" providerId="LiveId" clId="{32A555F0-4D1D-4010-88DB-B4B443200D1F}" dt="2019-01-17T19:38:46.895" v="20" actId="1076"/>
        <pc:sldMkLst>
          <pc:docMk/>
          <pc:sldMk cId="2582127774" sldId="261"/>
        </pc:sldMkLst>
        <pc:spChg chg="mod">
          <ac:chgData name="Dan White" userId="baa6403b2994f5be" providerId="LiveId" clId="{32A555F0-4D1D-4010-88DB-B4B443200D1F}" dt="2019-01-17T19:38:46.895" v="20" actId="1076"/>
          <ac:spMkLst>
            <pc:docMk/>
            <pc:sldMk cId="2582127774" sldId="261"/>
            <ac:spMk id="3" creationId="{A57F1C80-5010-4723-A210-A05E74A65C77}"/>
          </ac:spMkLst>
        </pc:spChg>
      </pc:sldChg>
      <pc:sldChg chg="addSp delSp modSp add ord">
        <pc:chgData name="Dan White" userId="baa6403b2994f5be" providerId="LiveId" clId="{32A555F0-4D1D-4010-88DB-B4B443200D1F}" dt="2019-01-17T19:38:12.504" v="17" actId="14100"/>
        <pc:sldMkLst>
          <pc:docMk/>
          <pc:sldMk cId="295707738" sldId="263"/>
        </pc:sldMkLst>
        <pc:spChg chg="add del">
          <ac:chgData name="Dan White" userId="baa6403b2994f5be" providerId="LiveId" clId="{32A555F0-4D1D-4010-88DB-B4B443200D1F}" dt="2019-01-17T19:36:21.725" v="3"/>
          <ac:spMkLst>
            <pc:docMk/>
            <pc:sldMk cId="295707738" sldId="263"/>
            <ac:spMk id="2" creationId="{B25DDBE3-D415-4DEC-8B5B-B9F919ED7B9E}"/>
          </ac:spMkLst>
        </pc:spChg>
        <pc:spChg chg="add mod">
          <ac:chgData name="Dan White" userId="baa6403b2994f5be" providerId="LiveId" clId="{32A555F0-4D1D-4010-88DB-B4B443200D1F}" dt="2019-01-17T19:36:38.225" v="9" actId="1076"/>
          <ac:spMkLst>
            <pc:docMk/>
            <pc:sldMk cId="295707738" sldId="263"/>
            <ac:spMk id="3" creationId="{BDA8ED49-5EDA-4FA9-A334-D100B391FD39}"/>
          </ac:spMkLst>
        </pc:spChg>
        <pc:picChg chg="add mod">
          <ac:chgData name="Dan White" userId="baa6403b2994f5be" providerId="LiveId" clId="{32A555F0-4D1D-4010-88DB-B4B443200D1F}" dt="2019-01-17T19:38:12.504" v="17" actId="14100"/>
          <ac:picMkLst>
            <pc:docMk/>
            <pc:sldMk cId="295707738" sldId="263"/>
            <ac:picMk id="4" creationId="{234342E6-E6F0-4856-88FA-FEDEC313C34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882B5-7A4D-4C26-BB9C-55139E8740AD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804EF-73CB-4C2D-A55B-955E5F23D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02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EBBEC-0AC6-44B2-A56E-49987DDE768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408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EBBEC-0AC6-44B2-A56E-49987DDE768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293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EBBEC-0AC6-44B2-A56E-49987DDE768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858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EBBEC-0AC6-44B2-A56E-49987DDE768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073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EDB3E-9FA5-47E3-81C5-290B53BA9C07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5B3E7-AF70-49D4-89EC-FD9DDFE50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76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EDB3E-9FA5-47E3-81C5-290B53BA9C07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5B3E7-AF70-49D4-89EC-FD9DDFE50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2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EDB3E-9FA5-47E3-81C5-290B53BA9C07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5B3E7-AF70-49D4-89EC-FD9DDFE50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48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EDB3E-9FA5-47E3-81C5-290B53BA9C07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5B3E7-AF70-49D4-89EC-FD9DDFE50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EDB3E-9FA5-47E3-81C5-290B53BA9C07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5B3E7-AF70-49D4-89EC-FD9DDFE50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9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EDB3E-9FA5-47E3-81C5-290B53BA9C07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5B3E7-AF70-49D4-89EC-FD9DDFE50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15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EDB3E-9FA5-47E3-81C5-290B53BA9C07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5B3E7-AF70-49D4-89EC-FD9DDFE50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46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EDB3E-9FA5-47E3-81C5-290B53BA9C07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5B3E7-AF70-49D4-89EC-FD9DDFE50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78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EDB3E-9FA5-47E3-81C5-290B53BA9C07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5B3E7-AF70-49D4-89EC-FD9DDFE50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738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EDB3E-9FA5-47E3-81C5-290B53BA9C07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5B3E7-AF70-49D4-89EC-FD9DDFE50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56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EDB3E-9FA5-47E3-81C5-290B53BA9C07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5B3E7-AF70-49D4-89EC-FD9DDFE50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13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EDB3E-9FA5-47E3-81C5-290B53BA9C07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5B3E7-AF70-49D4-89EC-FD9DDFE50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691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DA8ED49-5EDA-4FA9-A334-D100B391FD39}"/>
              </a:ext>
            </a:extLst>
          </p:cNvPr>
          <p:cNvSpPr/>
          <p:nvPr/>
        </p:nvSpPr>
        <p:spPr>
          <a:xfrm>
            <a:off x="2410436" y="449087"/>
            <a:ext cx="81093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prstClr val="white"/>
                </a:solidFill>
                <a:latin typeface="Calibri Light" panose="020F0302020204030204"/>
                <a:ea typeface="+mj-ea"/>
                <a:cs typeface="+mj-cs"/>
              </a:rPr>
              <a:t>How to Conquer Discouragement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4342E6-E6F0-4856-88FA-FEDEC313C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7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7BC51C-9FD4-47ED-A7E5-100018B03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294" y="643466"/>
            <a:ext cx="740341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55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5440362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3200" dirty="0"/>
              <a:t>Confess your discouragement as sin – </a:t>
            </a:r>
            <a:r>
              <a:rPr lang="en-US" sz="3200" i="1" dirty="0"/>
              <a:t>Prov. 28:13</a:t>
            </a:r>
          </a:p>
          <a:p>
            <a:r>
              <a:rPr lang="en-US" sz="3200" dirty="0">
                <a:solidFill>
                  <a:srgbClr val="FFC000"/>
                </a:solidFill>
              </a:rPr>
              <a:t>This will Remove the conviction of the Holy Spirit / restore fellowship with God.</a:t>
            </a:r>
          </a:p>
          <a:p>
            <a:pPr marL="0" indent="0">
              <a:buNone/>
            </a:pPr>
            <a:r>
              <a:rPr lang="en-US" sz="3200" dirty="0"/>
              <a:t>2. Confess discouragement as (lack of faith) – </a:t>
            </a:r>
            <a:r>
              <a:rPr lang="en-US" sz="3200" i="1" dirty="0"/>
              <a:t>“Whatsoever is not of faith        is sin…” Proverbs 28:13-14; I Timothy 1:19; I John 1:9</a:t>
            </a:r>
          </a:p>
          <a:p>
            <a:pPr marL="0" indent="0">
              <a:buNone/>
            </a:pPr>
            <a:r>
              <a:rPr lang="en-US" sz="3200" dirty="0"/>
              <a:t>3. Confess your discouragement to those you have influenced –                    </a:t>
            </a:r>
            <a:r>
              <a:rPr lang="en-US" sz="3200" i="1" dirty="0"/>
              <a:t>James 5:16</a:t>
            </a:r>
          </a:p>
          <a:p>
            <a:pPr marL="0" indent="0">
              <a:buNone/>
            </a:pPr>
            <a:r>
              <a:rPr lang="en-US" sz="3200" dirty="0"/>
              <a:t>4. Take up the shield of faith -</a:t>
            </a:r>
          </a:p>
          <a:p>
            <a:r>
              <a:rPr lang="en-US" sz="3200" dirty="0">
                <a:solidFill>
                  <a:srgbClr val="FFC000"/>
                </a:solidFill>
              </a:rPr>
              <a:t>This is done by recognizing Satan’s lies and quoting God’s truth –                            </a:t>
            </a:r>
            <a:r>
              <a:rPr lang="en-US" sz="3200" i="1" dirty="0">
                <a:solidFill>
                  <a:srgbClr val="FFC000"/>
                </a:solidFill>
              </a:rPr>
              <a:t>II Corinthians 12:9</a:t>
            </a:r>
          </a:p>
          <a:p>
            <a:pPr marL="0" indent="0">
              <a:buNone/>
            </a:pPr>
            <a:r>
              <a:rPr lang="en-US" sz="3200" dirty="0"/>
              <a:t>5. Set up a place to be alone with God – </a:t>
            </a:r>
            <a:r>
              <a:rPr lang="en-US" sz="3200" i="1" dirty="0"/>
              <a:t>Matthew 6:6; Luke 6:12</a:t>
            </a:r>
          </a:p>
          <a:p>
            <a:pPr marL="0" indent="0">
              <a:buNone/>
            </a:pPr>
            <a:r>
              <a:rPr lang="en-US" sz="3200" dirty="0"/>
              <a:t>6. Encourage your heart in the Lord -</a:t>
            </a:r>
          </a:p>
          <a:p>
            <a:r>
              <a:rPr lang="en-US" sz="3200" dirty="0">
                <a:solidFill>
                  <a:srgbClr val="FFC000"/>
                </a:solidFill>
              </a:rPr>
              <a:t>This is done through meditation on Scripture </a:t>
            </a:r>
            <a:r>
              <a:rPr lang="en-US" sz="3200" i="1" dirty="0">
                <a:solidFill>
                  <a:srgbClr val="FFC000"/>
                </a:solidFill>
              </a:rPr>
              <a:t>(Psalms and I and II Peter)</a:t>
            </a:r>
          </a:p>
          <a:p>
            <a:pPr marL="0" indent="0">
              <a:buNone/>
            </a:pPr>
            <a:endParaRPr lang="en-US" sz="3200" i="1" dirty="0">
              <a:solidFill>
                <a:srgbClr val="FFC000"/>
              </a:solidFill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7460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12192000" cy="6705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dirty="0"/>
              <a:t>7. Remove yourself from discouraged people as much as possible – </a:t>
            </a:r>
            <a:r>
              <a:rPr lang="en-US" sz="3600" i="1" dirty="0"/>
              <a:t>Deuteronomy 20:8; Judges 7:2-3</a:t>
            </a:r>
          </a:p>
          <a:p>
            <a:pPr marL="0" indent="0">
              <a:buNone/>
            </a:pPr>
            <a:r>
              <a:rPr lang="en-US" sz="3600" dirty="0"/>
              <a:t>8</a:t>
            </a:r>
            <a:r>
              <a:rPr lang="en-US" sz="3600" i="1" dirty="0"/>
              <a:t>. </a:t>
            </a:r>
            <a:r>
              <a:rPr lang="en-US" sz="3600" dirty="0"/>
              <a:t>Place yourself around positive people </a:t>
            </a:r>
            <a:r>
              <a:rPr lang="en-US" sz="3600" i="1" dirty="0"/>
              <a:t>– Phil. 3:7-20; II Cor. 12:7-10</a:t>
            </a:r>
          </a:p>
          <a:p>
            <a:pPr marL="0" indent="0">
              <a:buNone/>
            </a:pPr>
            <a:r>
              <a:rPr lang="en-US" sz="3600" dirty="0"/>
              <a:t>9. Get busy serving the Lord and others (joy in serving Jesus) </a:t>
            </a:r>
            <a:r>
              <a:rPr lang="en-US" sz="3600" i="1" dirty="0"/>
              <a:t>–                        Phil. 2:1-5</a:t>
            </a:r>
          </a:p>
          <a:p>
            <a:pPr marL="0" indent="0">
              <a:buNone/>
            </a:pPr>
            <a:r>
              <a:rPr lang="en-US" sz="3600" dirty="0"/>
              <a:t>10. Avoid making major decisions during times of discouragement – </a:t>
            </a:r>
            <a:r>
              <a:rPr lang="en-US" sz="3600" i="1" dirty="0"/>
              <a:t>Philippians 4:11; I Timothy 6:6-8</a:t>
            </a:r>
          </a:p>
          <a:p>
            <a:pPr marL="0" indent="0">
              <a:buNone/>
            </a:pPr>
            <a:r>
              <a:rPr lang="en-US" sz="3600" dirty="0"/>
              <a:t>11. Tell your authorities and other godly Christians that you are discouraged and ask them to pray for you – </a:t>
            </a:r>
            <a:r>
              <a:rPr lang="en-US" sz="3600" i="1" dirty="0"/>
              <a:t>James 5:16</a:t>
            </a:r>
          </a:p>
          <a:p>
            <a:pPr marL="0" indent="0">
              <a:buNone/>
            </a:pPr>
            <a:r>
              <a:rPr lang="en-US" sz="3600" dirty="0"/>
              <a:t>12. In everything give thanks – </a:t>
            </a:r>
            <a:r>
              <a:rPr lang="en-US" sz="3600" i="1" dirty="0"/>
              <a:t>I Thessalonians 5:18; Hebrews 13:15</a:t>
            </a:r>
          </a:p>
          <a:p>
            <a:pPr marL="0" indent="0">
              <a:buNone/>
            </a:pPr>
            <a:r>
              <a:rPr lang="en-US" sz="3600" dirty="0"/>
              <a:t>13. How can God use this problem in my life for my benefit and the benefit of others – </a:t>
            </a:r>
            <a:r>
              <a:rPr lang="en-US" sz="3600" i="1" dirty="0"/>
              <a:t>(Job)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295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pprising.org/wp-content/uploads/2012/02/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399" y="324395"/>
            <a:ext cx="5847106" cy="4572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58581" y="5334001"/>
            <a:ext cx="119307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000" i="1" dirty="0">
                <a:solidFill>
                  <a:srgbClr val="FFC000"/>
                </a:solidFill>
              </a:rPr>
              <a:t>“But He </a:t>
            </a:r>
            <a:r>
              <a:rPr lang="en-US" sz="4000" i="1" dirty="0" err="1">
                <a:solidFill>
                  <a:srgbClr val="FFC000"/>
                </a:solidFill>
              </a:rPr>
              <a:t>knoweth</a:t>
            </a:r>
            <a:r>
              <a:rPr lang="en-US" sz="4000" i="1" dirty="0">
                <a:solidFill>
                  <a:srgbClr val="FFC000"/>
                </a:solidFill>
              </a:rPr>
              <a:t> the way that I take: when He hath                tried me, I shall come forth as gold.”</a:t>
            </a:r>
          </a:p>
        </p:txBody>
      </p:sp>
    </p:spTree>
    <p:extLst>
      <p:ext uri="{BB962C8B-B14F-4D97-AF65-F5344CB8AC3E}">
        <p14:creationId xmlns:p14="http://schemas.microsoft.com/office/powerpoint/2010/main" val="3888832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780"/>
            <a:ext cx="12192000" cy="685800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sz="3600" dirty="0"/>
              <a:t>14. Read about the hero’s of faith – </a:t>
            </a:r>
            <a:r>
              <a:rPr lang="en-US" sz="3600" i="1" dirty="0"/>
              <a:t>Heb. 11:32-12:4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15. Read biographies of great Christians – </a:t>
            </a:r>
            <a:r>
              <a:rPr lang="en-US" sz="3600" i="1" dirty="0"/>
              <a:t>I Corinthians 1:4</a:t>
            </a:r>
          </a:p>
          <a:p>
            <a:pPr marL="0" indent="0">
              <a:buNone/>
            </a:pPr>
            <a:r>
              <a:rPr lang="en-US" sz="3600" dirty="0"/>
              <a:t>16. Listen to good up-lifting music - </a:t>
            </a:r>
            <a:r>
              <a:rPr lang="en-US" sz="3600" i="1" dirty="0"/>
              <a:t>Psalms </a:t>
            </a:r>
          </a:p>
          <a:p>
            <a:pPr marL="0" indent="0">
              <a:buNone/>
            </a:pPr>
            <a:r>
              <a:rPr lang="en-US" sz="3600" dirty="0"/>
              <a:t>17. Focus on God’s reputation </a:t>
            </a:r>
            <a:r>
              <a:rPr lang="en-US" sz="3600" i="1" dirty="0"/>
              <a:t>– Matthew 6:9</a:t>
            </a:r>
          </a:p>
          <a:p>
            <a:pPr marL="0" indent="0">
              <a:buNone/>
            </a:pPr>
            <a:r>
              <a:rPr lang="en-US" sz="3600" dirty="0"/>
              <a:t>18. Ask God for wisdom to discern how that the problems and pressures you are facing can develop faith and godly character in your life </a:t>
            </a:r>
            <a:r>
              <a:rPr lang="en-US" sz="3600" i="1" dirty="0"/>
              <a:t>– Romans 5:1-3, 8:28-29; James 1:1-4</a:t>
            </a:r>
          </a:p>
          <a:p>
            <a:pPr marL="0" indent="0">
              <a:buNone/>
            </a:pPr>
            <a:r>
              <a:rPr lang="en-US" sz="3600" dirty="0"/>
              <a:t>19</a:t>
            </a:r>
            <a:r>
              <a:rPr lang="en-US" sz="3600" i="1" dirty="0"/>
              <a:t>. </a:t>
            </a:r>
            <a:r>
              <a:rPr lang="en-US" sz="3600" dirty="0"/>
              <a:t>Do not stop going to church </a:t>
            </a:r>
            <a:r>
              <a:rPr lang="en-US" sz="3600" i="1" dirty="0"/>
              <a:t>– Heb. 10:24-25</a:t>
            </a:r>
          </a:p>
          <a:p>
            <a:r>
              <a:rPr lang="en-US" sz="3600" i="1" dirty="0">
                <a:solidFill>
                  <a:srgbClr val="FFC000"/>
                </a:solidFill>
              </a:rPr>
              <a:t>If you see someone discouraged pray, exhort, comfort, bear their burdens.</a:t>
            </a:r>
          </a:p>
          <a:p>
            <a:r>
              <a:rPr lang="en-US" sz="3600" i="1" dirty="0">
                <a:solidFill>
                  <a:srgbClr val="FFC000"/>
                </a:solidFill>
              </a:rPr>
              <a:t>David – “I went with them to the house of God with the voice of joy and rejoicing…”</a:t>
            </a:r>
          </a:p>
          <a:p>
            <a:pPr marL="0" indent="0">
              <a:buNone/>
            </a:pPr>
            <a:r>
              <a:rPr lang="en-US" sz="3600" dirty="0"/>
              <a:t>20</a:t>
            </a:r>
            <a:r>
              <a:rPr lang="en-US" sz="3600" i="1" dirty="0"/>
              <a:t>. </a:t>
            </a:r>
            <a:r>
              <a:rPr lang="en-US" sz="3600" dirty="0"/>
              <a:t>Embrace the sovereignty of God </a:t>
            </a:r>
            <a:r>
              <a:rPr lang="en-US" sz="3600" i="1" dirty="0"/>
              <a:t>– Rom. 8:28 (Trust Him)</a:t>
            </a:r>
          </a:p>
          <a:p>
            <a:pPr>
              <a:buFont typeface="Arial" charset="0"/>
              <a:buChar char="•"/>
            </a:pPr>
            <a:endParaRPr lang="en-US" sz="3600" i="1" dirty="0"/>
          </a:p>
          <a:p>
            <a:pPr>
              <a:buFont typeface="Arial" charset="0"/>
              <a:buChar char="•"/>
            </a:pP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401886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F1C80-5010-4723-A210-A05E74A65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67973"/>
            <a:ext cx="12024049" cy="65811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21. Reflect (remember) on God’s goodness, faithfulness and provision – </a:t>
            </a:r>
            <a:r>
              <a:rPr lang="en-US" sz="3600" i="1" dirty="0">
                <a:solidFill>
                  <a:srgbClr val="FFC000"/>
                </a:solidFill>
              </a:rPr>
              <a:t>“Remember the former things of old for I am God and there is none else. I am God and there is none like unto me…hope thou in God…”</a:t>
            </a:r>
          </a:p>
          <a:p>
            <a:pPr marL="0" indent="0">
              <a:buNone/>
            </a:pPr>
            <a:r>
              <a:rPr lang="en-US" sz="3600" dirty="0"/>
              <a:t>22. Read your Bible daily – </a:t>
            </a:r>
            <a:r>
              <a:rPr lang="en-US" sz="3600" i="1" dirty="0"/>
              <a:t>Psalms, I and II Peter </a:t>
            </a:r>
          </a:p>
          <a:p>
            <a:pPr marL="0" indent="0">
              <a:buNone/>
            </a:pPr>
            <a:r>
              <a:rPr lang="en-US" sz="3600" dirty="0"/>
              <a:t>23. Meditate on Scripture – </a:t>
            </a:r>
            <a:r>
              <a:rPr lang="en-US" sz="3600" i="1" dirty="0">
                <a:solidFill>
                  <a:srgbClr val="FFC000"/>
                </a:solidFill>
              </a:rPr>
              <a:t>Psalms 119 “They will be the joy and rejoicing of your heart…”</a:t>
            </a:r>
          </a:p>
          <a:p>
            <a:pPr marL="0" indent="0">
              <a:buNone/>
            </a:pPr>
            <a:r>
              <a:rPr lang="en-US" sz="3600" dirty="0"/>
              <a:t>24. Cast your burden on the Lord – </a:t>
            </a:r>
            <a:r>
              <a:rPr lang="en-US" sz="3600" i="1" dirty="0">
                <a:solidFill>
                  <a:srgbClr val="FFC000"/>
                </a:solidFill>
              </a:rPr>
              <a:t>“Cast thy burden on the Lord and he shall sustain thee, He  shall never suffer the righteousness to be moved…” (see Phil. 4:6-7; I Thess. 5:17-18)</a:t>
            </a:r>
          </a:p>
          <a:p>
            <a:pPr marL="0" indent="0">
              <a:buNone/>
            </a:pPr>
            <a:r>
              <a:rPr lang="en-US" sz="3600" dirty="0"/>
              <a:t>25. Claim the promises of God – </a:t>
            </a:r>
            <a:r>
              <a:rPr lang="en-US" sz="3600" i="1" dirty="0"/>
              <a:t>Romans 8:31-39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8212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fulltimechristianity.com/wp-content/uploads/2012/04/im-praying-for-you-reall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915831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752600" y="228600"/>
            <a:ext cx="838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“And David was greatly distressed; for the people </a:t>
            </a:r>
            <a:r>
              <a:rPr lang="en-US" sz="3600" i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spake</a:t>
            </a:r>
            <a:r>
              <a:rPr lang="en-US" sz="36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of stoning him…but David encouraged himself in the LORD his God.”      (I Sam. 30:6)</a:t>
            </a:r>
          </a:p>
        </p:txBody>
      </p:sp>
    </p:spTree>
    <p:extLst>
      <p:ext uri="{BB962C8B-B14F-4D97-AF65-F5344CB8AC3E}">
        <p14:creationId xmlns:p14="http://schemas.microsoft.com/office/powerpoint/2010/main" val="2072623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5300</TotalTime>
  <Words>592</Words>
  <Application>Microsoft Office PowerPoint</Application>
  <PresentationFormat>Widescreen</PresentationFormat>
  <Paragraphs>37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Conquer Discouragement</dc:title>
  <dc:creator>Dan White</dc:creator>
  <cp:lastModifiedBy>Dan White</cp:lastModifiedBy>
  <cp:revision>10</cp:revision>
  <dcterms:created xsi:type="dcterms:W3CDTF">2017-07-23T20:15:46Z</dcterms:created>
  <dcterms:modified xsi:type="dcterms:W3CDTF">2019-02-04T06:14:04Z</dcterms:modified>
</cp:coreProperties>
</file>