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98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2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8C4B-63A5-4CC5-9AE3-98D2950582D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9D22-8D33-4263-8824-3D9738E10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9D22-8D33-4263-8824-3D9738E103C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64CD-8F5F-4358-AAC9-DDEE74134BD3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28A4D-9390-4EC9-9267-A2A2068B5A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28600"/>
            <a:ext cx="4343400" cy="4038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Sixteen necessary qualities for a successful marriage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2438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“How to experience a oneness of spirit in your marriage”</a:t>
            </a:r>
            <a:endParaRPr lang="en-US" sz="40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3245">
            <a:off x="374499" y="1336108"/>
            <a:ext cx="3963391" cy="2438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Patience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(I Corinthians 13:4)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respond graciously to interruptions and irritations?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willing to overlook imperfections in my spouse or do I express impatience and try to change them?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take time to discuss various issues and decisions with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patience when my spouse is under emotional or physical pressure and stress?</a:t>
            </a:r>
          </a:p>
          <a:p>
            <a:pPr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706562"/>
          </a:xfrm>
        </p:spPr>
        <p:txBody>
          <a:bodyPr>
            <a:normAutofit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(I Peter 3:7)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sense when there is something wrong with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remember important days and special occasions?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still court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Before I speak, do I stop to think of how my words will affect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 am sensitive to my spouses needs?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2500" b="-1171"/>
          <a:stretch>
            <a:fillRect/>
          </a:stretch>
        </p:blipFill>
        <p:spPr bwMode="auto">
          <a:xfrm>
            <a:off x="1600200" y="228600"/>
            <a:ext cx="2362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876800" cy="11430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(Ephesians 4:25-29)</a:t>
            </a:r>
            <a:endParaRPr lang="en-US" sz="36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Is my spouse my closest confidant?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always tell my spouse the truth?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avoid sarcasm, hurtful remarks, public criticism or disagreement?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regularly compliment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listen attentively when my spouse speaks to me?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value my spouse’s opinion?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avoid interrupting or contradicting my spouse?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76200"/>
            <a:ext cx="3124200" cy="2030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706562"/>
          </a:xfrm>
        </p:spPr>
        <p:txBody>
          <a:bodyPr>
            <a:noAutofit/>
          </a:bodyPr>
          <a:lstStyle/>
          <a:p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Kindness</a:t>
            </a: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(Ephesians 4:32)</a:t>
            </a:r>
            <a:endParaRPr lang="en-US" sz="36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treat my spouse as graciously as I would a guest?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go out of my way to perform special acts of kindness for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well mannered at home and in public, or do I cause my spouse embracement?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do unexpected things to show my spouse that I love them?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3124200" cy="2074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05600" cy="1630362"/>
          </a:xfrm>
        </p:spPr>
        <p:txBody>
          <a:bodyPr>
            <a:noAutofit/>
          </a:bodyPr>
          <a:lstStyle/>
          <a:p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Moral Purity</a:t>
            </a: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(Ephesians 5:3-4)</a:t>
            </a:r>
            <a:endParaRPr lang="en-US" sz="36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534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keep my mind free from books,            magazines, internet, or entertainment that could stimulate fantasizing or thoughts that are not morally pure?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Wife – Do I dress modestly?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Husband – Do I look down and away when I see an immodestly dressed woman?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avoid suggestive humor, conversation and behavior?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20574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Gratitude</a:t>
            </a: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(Proverbs 31:10, 26-28)</a:t>
            </a:r>
            <a:endParaRPr lang="en-US" sz="36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0"/>
            <a:ext cx="5105400" cy="43434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regularly express appreciation for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praise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regularly say thank you for _________?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1828800"/>
            <a:ext cx="3857625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5257800" cy="1630362"/>
          </a:xfrm>
        </p:spPr>
        <p:txBody>
          <a:bodyPr>
            <a:noAutofit/>
          </a:bodyPr>
          <a:lstStyle/>
          <a:p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Loyalty</a:t>
            </a: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(II Corinthians 13:7)</a:t>
            </a:r>
            <a:endParaRPr lang="en-US" sz="36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speak well of my spouse to others?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focus on my spouse’s successes and positive traits, rather than their weaknesses and failures?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hold in confidence personal matters that my spouse shares with me?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support my spouse even in times of personal failure?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200400" cy="214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Acceptance</a:t>
            </a: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(Romans 15:7)</a:t>
            </a:r>
            <a:endParaRPr lang="en-US" sz="36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1054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love, accept and admire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Does my spouse feel that they have the freedom to fail, without fear of criticism or rejection?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express unconditional love for my spouse?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440066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324600" cy="1706562"/>
          </a:xfrm>
        </p:spPr>
        <p:txBody>
          <a:bodyPr>
            <a:noAutofit/>
          </a:bodyPr>
          <a:lstStyle/>
          <a:p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Availability</a:t>
            </a: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(I Corinthians 7:3-5)</a:t>
            </a:r>
            <a:endParaRPr lang="en-US" sz="36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Does my spouse know that they have access to me, whenever they need me?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ensure that my spouse and I have regular times alone together?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willing to adjust my schedule to meet my spouse’s needs?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willing to offer physical love, regardless of my personal feelings or desires?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26000" t="12030" b="752"/>
          <a:stretch>
            <a:fillRect/>
          </a:stretch>
        </p:blipFill>
        <p:spPr bwMode="auto">
          <a:xfrm>
            <a:off x="5715000" y="228600"/>
            <a:ext cx="2819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4267200" cy="6477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Commitment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Serving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Yielding rights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Forgiveness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Humility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 leadership (Husband)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Submission (Wife)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Patience</a:t>
            </a: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381000"/>
            <a:ext cx="4343400" cy="6858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Sensitivity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Communication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Kindness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Moral purity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Gratitude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Loyalty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Acceptance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Availability</a:t>
            </a: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379478">
            <a:off x="304800" y="609600"/>
            <a:ext cx="84582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“And </a:t>
            </a:r>
            <a:r>
              <a:rPr lang="en-US" sz="3600" i="1" dirty="0" smtClean="0"/>
              <a:t>Jesus knew their thoughts, and said unto them, Every kingdom divided against itself is brought to desolation; and every city or house divided against itself shall not </a:t>
            </a:r>
            <a:r>
              <a:rPr lang="en-US" sz="3600" i="1" dirty="0" smtClean="0"/>
              <a:t>stand.” Matt. </a:t>
            </a:r>
            <a:r>
              <a:rPr lang="en-US" sz="3600" i="1" dirty="0" smtClean="0"/>
              <a:t>12:25 </a:t>
            </a:r>
            <a:endParaRPr lang="en-US" sz="3600" i="1" dirty="0"/>
          </a:p>
        </p:txBody>
      </p:sp>
      <p:sp>
        <p:nvSpPr>
          <p:cNvPr id="3" name="Rectangle 2"/>
          <p:cNvSpPr/>
          <p:nvPr/>
        </p:nvSpPr>
        <p:spPr>
          <a:xfrm rot="240768">
            <a:off x="990600" y="4419600"/>
            <a:ext cx="7086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“Can </a:t>
            </a:r>
            <a:r>
              <a:rPr lang="en-US" sz="3600" i="1" dirty="0" smtClean="0"/>
              <a:t>two walk together, except they be agreed</a:t>
            </a:r>
            <a:r>
              <a:rPr lang="en-US" sz="3600" i="1" dirty="0" smtClean="0"/>
              <a:t>?” </a:t>
            </a:r>
            <a:r>
              <a:rPr lang="en-US" sz="3600" i="1" dirty="0" smtClean="0"/>
              <a:t>Amos 3:3 </a:t>
            </a:r>
            <a:endParaRPr lang="en-US" sz="3600" i="1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0"/>
            <a:ext cx="9372600" cy="693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blog.revisionchurch.com/wp-content/uploads/2011/02/biblical-repentance_1.jpg"/>
          <p:cNvPicPr>
            <a:picLocks noChangeAspect="1" noChangeArrowheads="1"/>
          </p:cNvPicPr>
          <p:nvPr/>
        </p:nvPicPr>
        <p:blipFill>
          <a:blip r:embed="rId2" cstate="print"/>
          <a:srcRect r="-508" b="8333"/>
          <a:stretch>
            <a:fillRect/>
          </a:stretch>
        </p:blipFill>
        <p:spPr bwMode="auto">
          <a:xfrm>
            <a:off x="-221950" y="1143000"/>
            <a:ext cx="93659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r. Daniel White\Desktop\DSC08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143000"/>
            <a:ext cx="10668000" cy="800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Commitment</a:t>
            </a:r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(Romans 7:1-3)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committed to stay married, regardless of my feelings or other circumstances, until separated by death?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Does my spouse know that I will never divorce them for any reason?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Next to my relationship with God, is my relationship with my spouse the highest priority in my life?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faithfully pray for my spouse?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962150" cy="163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188595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630362"/>
          </a:xfrm>
        </p:spPr>
        <p:txBody>
          <a:bodyPr>
            <a:normAutofit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Serving</a:t>
            </a:r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(Mark 10:44)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put my spouses needs and desires ahead of my own?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look for creative ways to please my spouse?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content to serve, even when my spouse doesn’t seem to notice or appreciate my efforts?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seek to help my spouse, especially when they are tried, sick or under pressure?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3318017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Yielding Rights</a:t>
            </a:r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(Philippians 2:5-8)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Have I yielded all my expectations                  concerning my spouse to the Lord?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trust God alone to meet all of my physical, emotional and spiritual needs?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Have I yielded to God my “right” to my own time, fulfillment of personal desires, possessions and independence?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How do I respond when I feel my rights have been violated (anger / impatience)?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209800" cy="231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782762"/>
          </a:xfrm>
        </p:spPr>
        <p:txBody>
          <a:bodyPr>
            <a:normAutofit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Forgiveness</a:t>
            </a:r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(Colossians 3:13)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6324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seek to resolve each conflict or misunderstanding as soon as possible?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willing to “forgive and forget” past failures, and not hold it against them?</a:t>
            </a:r>
          </a:p>
          <a:p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quick to say –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“I was wrong, will you please forgive me.”</a:t>
            </a:r>
          </a:p>
          <a:p>
            <a:pPr>
              <a:buNone/>
            </a:pP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"/>
            <a:ext cx="27432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Humility</a:t>
            </a:r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(Philippians 2:3)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991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take the first step in reconciliation?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 am quick to admit my faults?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content to not have the last word?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willing to relinquish my right to be understood?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always have to prove my point or be right in an argument?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manipulate my spouse to get my own way?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2087562"/>
          </a:xfrm>
        </p:spPr>
        <p:txBody>
          <a:bodyPr>
            <a:normAutofit fontScale="90000"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Leadership (Husband)</a:t>
            </a:r>
            <a: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(Ephesians 5:23)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have a personal devotional life?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have a prayer life?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 am I faithful in attending my Local Church?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seek the Lord in decisions?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a spiritual example to be followed?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possess the qualities of a spiritual man?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2000250" cy="27638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239962"/>
          </a:xfrm>
        </p:spPr>
        <p:txBody>
          <a:bodyPr>
            <a:normAutofit fontScale="90000"/>
          </a:bodyPr>
          <a:lstStyle/>
          <a:p>
            <a:r>
              <a:rPr lang="en-US" sz="49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Submission (Wife)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(Ephesians 5:22-24)</a:t>
            </a:r>
            <a:endParaRPr lang="en-US" sz="4000" b="1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8392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willingly yield to my husband’s authority in all things?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communicate an attitude of submission, as well as submissive actions?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seek my husband’s counsel?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Do I act independently of my husband?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Am I teaching our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children and grandchildren,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by my example and words, to honor and obey their father?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4038600" cy="262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1030</Words>
  <Application>Microsoft Office PowerPoint</Application>
  <PresentationFormat>On-screen Show (4:3)</PresentationFormat>
  <Paragraphs>126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Sixteen necessary qualities for a successful marriage</vt:lpstr>
      <vt:lpstr>Slide 2</vt:lpstr>
      <vt:lpstr>Commitment (Romans 7:1-3)</vt:lpstr>
      <vt:lpstr>Serving (Mark 10:44)</vt:lpstr>
      <vt:lpstr>Yielding Rights (Philippians 2:5-8)</vt:lpstr>
      <vt:lpstr>Forgiveness (Colossians 3:13)</vt:lpstr>
      <vt:lpstr>Humility (Philippians 2:3)</vt:lpstr>
      <vt:lpstr>Leadership (Husband) (Ephesians 5:23)</vt:lpstr>
      <vt:lpstr>Submission (Wife) (Ephesians 5:22-24)</vt:lpstr>
      <vt:lpstr>Patience (I Corinthians 13:4)</vt:lpstr>
      <vt:lpstr>Sensitivity (I Peter 3:7)</vt:lpstr>
      <vt:lpstr>Communication (Ephesians 4:25-29)</vt:lpstr>
      <vt:lpstr>Kindness (Ephesians 4:32)</vt:lpstr>
      <vt:lpstr>Moral Purity (Ephesians 5:3-4)</vt:lpstr>
      <vt:lpstr>Gratitude (Proverbs 31:10, 26-28)</vt:lpstr>
      <vt:lpstr>Loyalty (II Corinthians 13:7)</vt:lpstr>
      <vt:lpstr>Acceptance (Romans 15:7)</vt:lpstr>
      <vt:lpstr>Availability (I Corinthians 7:3-5)</vt:lpstr>
      <vt:lpstr>Slide 19</vt:lpstr>
      <vt:lpstr>Slide 20</vt:lpstr>
      <vt:lpstr>Slide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Fifteen necessary qualities of a successful marriage</dc:title>
  <dc:creator>Ptr. Daniel White</dc:creator>
  <cp:lastModifiedBy>Pastor Daniel White</cp:lastModifiedBy>
  <cp:revision>43</cp:revision>
  <dcterms:created xsi:type="dcterms:W3CDTF">2009-02-11T20:16:39Z</dcterms:created>
  <dcterms:modified xsi:type="dcterms:W3CDTF">2013-06-30T11:49:01Z</dcterms:modified>
</cp:coreProperties>
</file>