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4" r:id="rId15"/>
    <p:sldId id="27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6285-97D7-4D35-A2AD-5F0498D831C5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74A0-43F8-49F9-A166-67B510D52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74A0-43F8-49F9-A166-67B510D522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8A0F-864C-466E-98B0-364DF6E78AA2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0533-435A-4A89-855D-090936460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Deal with a Fool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 brutish (stupid) man </a:t>
            </a:r>
            <a:r>
              <a:rPr lang="en-US" i="1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knoweth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not; neither doth a fool understand.” Psalm 92:6 </a:t>
            </a:r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876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Need of Learning Submission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5:21) 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Autofit/>
          </a:bodyPr>
          <a:lstStyle/>
          <a:p>
            <a:pPr hangingPunct="0">
              <a:buNone/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Submission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= An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 of submitting, surrendering or yielding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authority. An attitude of reverence in which a person voluntarily places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himself under the control of another or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others.</a:t>
            </a:r>
          </a:p>
          <a:p>
            <a:pPr hangingPunct="0">
              <a:buFont typeface="Arial" charset="0"/>
              <a:buChar char="•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Peter 2:11-3:12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Applies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principle of submission to four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areas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life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 Earthly Rulers 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2:11-17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 Employment 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2:18-20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 Marriage and Family 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3:1-7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 Church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3:8-12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3703604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98661"/>
            <a:ext cx="3200400" cy="235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l="5516" t="3448" r="3258" b="6897"/>
          <a:stretch>
            <a:fillRect/>
          </a:stretch>
        </p:blipFill>
        <p:spPr bwMode="auto">
          <a:xfrm>
            <a:off x="5715000" y="4478383"/>
            <a:ext cx="3203331" cy="237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57200" y="-228600"/>
            <a:ext cx="10134600" cy="815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7637">
            <a:off x="-203858" y="967543"/>
            <a:ext cx="3703604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"/>
            <a:ext cx="3200400" cy="2359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"/>
            <a:ext cx="2995168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 l="5516" t="3448" r="3258" b="6897"/>
          <a:stretch>
            <a:fillRect/>
          </a:stretch>
        </p:blipFill>
        <p:spPr bwMode="auto">
          <a:xfrm rot="1244875">
            <a:off x="6185028" y="1176040"/>
            <a:ext cx="3203331" cy="2379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5763" r="25807" b="9360"/>
          <a:stretch>
            <a:fillRect/>
          </a:stretch>
        </p:blipFill>
        <p:spPr bwMode="auto">
          <a:xfrm>
            <a:off x="3505200" y="4572000"/>
            <a:ext cx="2490536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Down Arrow 8"/>
          <p:cNvSpPr/>
          <p:nvPr/>
        </p:nvSpPr>
        <p:spPr>
          <a:xfrm rot="19020185">
            <a:off x="2550420" y="3420608"/>
            <a:ext cx="484632" cy="18602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0724924">
            <a:off x="3731323" y="2962365"/>
            <a:ext cx="484632" cy="15639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220145">
            <a:off x="5067434" y="3007700"/>
            <a:ext cx="484632" cy="14954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432303">
            <a:off x="6331770" y="3359839"/>
            <a:ext cx="484632" cy="178527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457200" y="-304800"/>
            <a:ext cx="9829800" cy="838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209800" y="-228600"/>
            <a:ext cx="5334000" cy="2514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381000"/>
            <a:ext cx="3352800" cy="9144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Timothy 6:15)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2971800" cy="1143000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Authority </a:t>
            </a:r>
          </a:p>
          <a:p>
            <a:pPr algn="ctr"/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Tim. 2:2)      </a:t>
            </a: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600" y="3962400"/>
            <a:ext cx="3733800" cy="2895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Submission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Protection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Blessing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43600" y="1828800"/>
            <a:ext cx="2743200" cy="106680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Satan </a:t>
            </a:r>
          </a:p>
          <a:p>
            <a:pPr algn="ctr"/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5:6-8)</a:t>
            </a: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96000" y="3886200"/>
            <a:ext cx="2514600" cy="2667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Rebellion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Destruction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Cursing</a:t>
            </a:r>
          </a:p>
        </p:txBody>
      </p:sp>
      <p:sp>
        <p:nvSpPr>
          <p:cNvPr id="8" name="Down Arrow 7"/>
          <p:cNvSpPr/>
          <p:nvPr/>
        </p:nvSpPr>
        <p:spPr>
          <a:xfrm>
            <a:off x="7086600" y="2971800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981200" y="2971800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5763" r="25807" b="9360"/>
          <a:stretch>
            <a:fillRect/>
          </a:stretch>
        </p:blipFill>
        <p:spPr bwMode="auto">
          <a:xfrm>
            <a:off x="1447800" y="5661991"/>
            <a:ext cx="1447800" cy="1196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n Arrow 9"/>
          <p:cNvSpPr/>
          <p:nvPr/>
        </p:nvSpPr>
        <p:spPr>
          <a:xfrm rot="16200000">
            <a:off x="4191000" y="4953000"/>
            <a:ext cx="762000" cy="25908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FOOL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0162 L 0.5625 -0.00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Desktop\Bible pictures\Bible pictures New Testament\Parables &amp; Illustrations\Prdgl Son\Prod_son_leaves colored_1209NT_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3838"/>
            <a:ext cx="9625013" cy="708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-381000"/>
            <a:ext cx="9525000" cy="746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tr. Daniel White\Desktop\Bible pictures\Bible pictures New Testament\Parables &amp; Illustrations\Prdgl Son\Ftr &amp; Prod 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-381000"/>
            <a:ext cx="5638800" cy="751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401762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Method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Learning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ubmission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 Rebuke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26:3-12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 Correction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17:10;  19:29;  22:15 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 hangingPunct="0">
              <a:buAutoNum type="arabicPeriod" startAt="3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Positive example setting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2:15;             3:15-17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pPr marL="514350" indent="-514350" hangingPunct="0">
              <a:buNone/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Because a fool has a rebellious spirit and will not always listen 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rebuke or respond to correction he must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reached 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through positive role models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hangingPunct="0"/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hangingPunct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must be removed from other foolish and rebellious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friends -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15:33 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must have godly positive examples to observe –</a:t>
            </a:r>
          </a:p>
          <a:p>
            <a:pPr hangingPunct="0"/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4:12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“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thou an example of the believer in word, conversation, love, spirit, faith, and purity.”</a:t>
            </a:r>
            <a:endParaRPr lang="en-US" sz="360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Parents</a:t>
            </a:r>
          </a:p>
          <a:p>
            <a:pPr hangingPunct="0"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Authorities</a:t>
            </a:r>
          </a:p>
          <a:p>
            <a:pPr hangingPunct="0"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Friends </a:t>
            </a:r>
          </a:p>
          <a:p>
            <a:pPr hangingPunct="0">
              <a:buFont typeface="Wingdings" pitchFamily="2" charset="2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Peers</a:t>
            </a:r>
          </a:p>
          <a:p>
            <a:pPr hangingPunct="0"/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962401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“Flee also youthful lusts: but follow righteousness, faith, charity, peace, with them that call on the Lord out of a pure heart.” (II Tim. 2:22)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5240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Motivation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Learning Submission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 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Peter 2:11-3:12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explains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proper motivation for the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believer submitting to God given authority.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For the sake of the Lost  - 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2:11-12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For the Lord’s sake  - 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2:13-14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For the sake of the Fool  - 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2:15-17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For our own sakes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2:18-25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-304800"/>
            <a:ext cx="9753600" cy="754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cap="all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</a:t>
            </a:r>
            <a: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efinition of a Fool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b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One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who lacks in reason and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understanding; One who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has little or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judgment, no common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sense; one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who is a simpleton,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idiot, imbecile.</a:t>
            </a:r>
            <a:endParaRPr lang="en-US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Description of a Fool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Book of Proverbs uses 57 verses to describe for us the nature of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fool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1:7; 12:15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                        14:9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15:2, 5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16:22; 18:2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6-7;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20:3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24:7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29:11                                                                                                                           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586725" cy="241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Description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a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Fool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Does not hearken unto wise counsel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trusts in his own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heart</a:t>
            </a: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alks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his own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ways</a:t>
            </a: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oes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is right in his own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eyes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Full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 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deceitful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Unable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comprehend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sound wisdom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instruction</a:t>
            </a: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mmature 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Loves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world as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dog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loves his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vomit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delights in folly and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mischief</a:t>
            </a: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mocks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 and its consequences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6705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Has a hard heart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Despises his father and mother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Refuses to listen to his father and mother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Disobeys his father and mother</a:t>
            </a:r>
          </a:p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outh pours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forth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foolishness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feeds on foolishness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Lips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full of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contention</a:t>
            </a:r>
          </a:p>
          <a:p>
            <a:pPr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6705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Rejects the commandments of the Lord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Causes sorrow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Sows discord</a:t>
            </a:r>
          </a:p>
          <a:p>
            <a:pPr hangingPunct="0"/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eeks prosperity (materialist)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Desires the fulfillment of fleshly desires</a:t>
            </a:r>
          </a:p>
          <a:p>
            <a:pPr hangingPunct="0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Sensua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</a:t>
            </a: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ways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lead </a:t>
            </a:r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destruction </a:t>
            </a:r>
          </a:p>
          <a:p>
            <a:pPr hangingPunct="0">
              <a:buNone/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Must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Strongly Rebuked 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26:3-12)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pPr hangingPunct="0"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These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verses present two sides of a truth.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answer a fool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according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his folly in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verse 4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is to place yourself on his level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by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engaging in shameful argumentation and debate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answer a fool according to his folly in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verse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is to say the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right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 at the right time, to expose his folly, to rebuke his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unsound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wisdom, to confront his untruth with truth.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886200" cy="4987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Must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Corrected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17:10;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19:29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22:15</a:t>
            </a:r>
          </a:p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Uncorrected foolishness leads to rebellion and scoffing  -  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one progresses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to a scorner there is an entirely different method needed to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bring about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correction  - 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9:6-10; 22:10 (next weeks message)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Must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Silenced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pPr hangingPunct="0"/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2:11-3:12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Peter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tells us in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verse 15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the way to silence a fool is by applying positive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examples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submission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hangingPunct="0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“For so is the will of God, that with well doing ye may put to silence the ignorance of foolish men.”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Root Problem of a Fool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Prideful Rebellion and a Lack of Submission to Authority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17:11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 act or state of open resistance to authority.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Defiance or opposition to control.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9929">
            <a:off x="5334000" y="167640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3881" b="1492"/>
          <a:stretch>
            <a:fillRect/>
          </a:stretch>
        </p:blipFill>
        <p:spPr bwMode="auto">
          <a:xfrm rot="552005">
            <a:off x="5781667" y="4101659"/>
            <a:ext cx="2857500" cy="2017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714</Words>
  <Application>Microsoft Office PowerPoint</Application>
  <PresentationFormat>On-screen Show (4:3)</PresentationFormat>
  <Paragraphs>107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How to Deal with a Fool</vt:lpstr>
      <vt:lpstr>Definition of a Fool     One who lacks in reason and understanding; One who has little or no judgment, no common sense; one who is a simpleton, idiot, imbecile.</vt:lpstr>
      <vt:lpstr>Description of a Fool </vt:lpstr>
      <vt:lpstr>Proverbs Description of a Fool </vt:lpstr>
      <vt:lpstr>Slide 5</vt:lpstr>
      <vt:lpstr>A Fool Must be Strongly Rebuked   (Proverbs 26:3-12)</vt:lpstr>
      <vt:lpstr>A Fool Must be Corrected</vt:lpstr>
      <vt:lpstr>A Fool Must be Silenced</vt:lpstr>
      <vt:lpstr>The Root Problem of a Fool</vt:lpstr>
      <vt:lpstr>The Need of Learning Submission (Ephesians 5:21) </vt:lpstr>
      <vt:lpstr>Slide 11</vt:lpstr>
      <vt:lpstr>Slide 12</vt:lpstr>
      <vt:lpstr>God (I Timothy 6:15)</vt:lpstr>
      <vt:lpstr>Slide 14</vt:lpstr>
      <vt:lpstr>Slide 15</vt:lpstr>
      <vt:lpstr>Method of Learning Submission </vt:lpstr>
      <vt:lpstr>Slide 17</vt:lpstr>
      <vt:lpstr>Motivation for Learning Submission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Deal with a Fool</dc:title>
  <dc:creator>Ptr. Daniel White</dc:creator>
  <cp:lastModifiedBy>Ptr. Daniel White</cp:lastModifiedBy>
  <cp:revision>13</cp:revision>
  <dcterms:created xsi:type="dcterms:W3CDTF">2011-01-14T15:19:04Z</dcterms:created>
  <dcterms:modified xsi:type="dcterms:W3CDTF">2011-02-09T18:50:13Z</dcterms:modified>
</cp:coreProperties>
</file>