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69" r:id="rId6"/>
    <p:sldId id="259" r:id="rId7"/>
    <p:sldId id="260" r:id="rId8"/>
    <p:sldId id="261" r:id="rId9"/>
    <p:sldId id="264" r:id="rId10"/>
    <p:sldId id="271" r:id="rId11"/>
    <p:sldId id="262" r:id="rId12"/>
    <p:sldId id="263" r:id="rId13"/>
    <p:sldId id="265" r:id="rId14"/>
    <p:sldId id="266" r:id="rId15"/>
    <p:sldId id="268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AEDE-BD54-47EC-8D6D-FF1EFF354AA7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EFAB-E710-4FC6-976D-7DE849DAEA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A2DC7-E0EA-4F9A-A151-CC2738FF37CA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A15F-2955-47AC-A574-CC31D266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81000"/>
            <a:ext cx="9296400" cy="1447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Raise a Rebellious, Spoiled, </a:t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Lazy, Irresponsible, Immoral, </a:t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Good for Nothing, Brat!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5410200" cy="3429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“Ye are the salt of the earth: but if the salt have lost his savour, wherewith shall it be salted? it is thenceforth </a:t>
            </a:r>
            <a:r>
              <a:rPr lang="en-US" sz="3600" i="1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good for nothing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but to be cast out, and to be trodden under foot of men.” </a:t>
            </a:r>
          </a:p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(Matt. 5:13)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300">
            <a:off x="5410200" y="2514600"/>
            <a:ext cx="3601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800" y="-304800"/>
            <a:ext cx="9829800" cy="7391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609600"/>
            <a:ext cx="7162800" cy="1754326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“Be not deceived; God is not mocked: for whatsoever a man </a:t>
            </a:r>
            <a:r>
              <a:rPr lang="en-US" sz="3600" i="1" dirty="0" err="1" smtClean="0">
                <a:solidFill>
                  <a:schemeClr val="bg1"/>
                </a:solidFill>
              </a:rPr>
              <a:t>soweth</a:t>
            </a:r>
            <a:r>
              <a:rPr lang="en-US" sz="3600" i="1" dirty="0" smtClean="0">
                <a:solidFill>
                  <a:schemeClr val="bg1"/>
                </a:solidFill>
              </a:rPr>
              <a:t>,       that shall he also reap.”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Users\Ptr. Daniel White\Desktop\Bible pictures\Bible pictures New Testament\Parables &amp; Illustrations\Sower &amp; Wheat &amp; Tares\Reaping&amp;Sowing C-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349731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1" name="Picture 3" descr="c:\Users\Ptr. Daniel White\Desktop\Bible pictures\Bible pictures New Testament\Parables &amp; Illustrations\Sower &amp; Wheat &amp; Tares\Sowing and Reaping 1337-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23574"/>
            <a:ext cx="2971800" cy="4042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"/>
            <a:ext cx="4497388" cy="6096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</a:t>
            </a:r>
            <a:endParaRPr lang="en-US" sz="3600" u="sng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609600"/>
            <a:ext cx="4497388" cy="6248400"/>
          </a:xfrm>
        </p:spPr>
        <p:txBody>
          <a:bodyPr>
            <a:noAutofit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fulfill promises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5:37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admit they are wrong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5:6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refuses to ask forgiveness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4:6-10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are to strict in discipline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6:1-2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3355975" cy="6096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Effect</a:t>
            </a:r>
            <a:endParaRPr lang="en-US" sz="3600" u="sng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609600"/>
            <a:ext cx="4498975" cy="6248400"/>
          </a:xfrm>
        </p:spPr>
        <p:txBody>
          <a:bodyPr>
            <a:noAutofit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get wounded spirits and fail to trust them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lose confidence in their leadership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react to their pride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have their spirits broken</a:t>
            </a:r>
          </a:p>
          <a:p>
            <a:pPr>
              <a:buNone/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705600"/>
          </a:xfrm>
        </p:spPr>
        <p:txBody>
          <a:bodyPr>
            <a:normAutofit fontScale="92500"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give too much freedom to their children -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29:15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neglect their parents -    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5:1-8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put their parents in a nursing home for sake of convenience - 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5:8-14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love one another -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5:22-23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67056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see freedom as a form of rejection 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do not honor the counsel of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are taught to disrespect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take up offenses for their parents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7010400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neglect God's Word – </a:t>
            </a:r>
          </a:p>
          <a:p>
            <a:pPr lvl="0" hangingPunct="0">
              <a:buNone/>
            </a:pP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II Timothy 2:15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sacrifice their family for money or better retirement -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12:13-34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discipline in anger -</a:t>
            </a:r>
          </a:p>
          <a:p>
            <a:pPr hangingPunct="0">
              <a:buNone/>
            </a:pP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Ecclesiastes 7:9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delegate their children's education to others -</a:t>
            </a:r>
          </a:p>
          <a:p>
            <a:pPr hangingPunct="0"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6:3-4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reject the authority of God and the Bible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develop a temporal value system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have seeds of bitterness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children cease to respect them as their teachers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4495800" cy="6629400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teach their children how to please them -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3:21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focus on the outward beauty of themselves and others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5 - 7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are impatient, displeased, and angry with their children -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5:22-23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have inconsistent standards / double standards -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4:14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343400" cy="6477000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feel frustrated, rejected, and stop trying to please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feel inferior, rejected, and develop low self-worth 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seek approval from friends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despise them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495800" cy="5821363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try to warn his children only of the consequences of sin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1:8-33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father lets his wife assume spiritual leadership -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11:1-15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have personal convictions -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3;  Titus 1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495800" cy="66294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are challenged to be successful in avoiding the consequences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may regard religion as childish when they grow older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accept situational ethics and excuse in excess what their father allowed in moderation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0" y="-304800"/>
            <a:ext cx="9525000" cy="7391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0161400">
            <a:off x="98212" y="769069"/>
            <a:ext cx="489982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“A foolish son is a grief to his </a:t>
            </a:r>
            <a:r>
              <a:rPr lang="en-US" sz="3600" dirty="0" smtClean="0">
                <a:solidFill>
                  <a:schemeClr val="bg1"/>
                </a:solidFill>
              </a:rPr>
              <a:t>father</a:t>
            </a:r>
            <a:r>
              <a:rPr lang="en-US" sz="3600" i="1" dirty="0" smtClean="0">
                <a:solidFill>
                  <a:schemeClr val="bg1"/>
                </a:solidFill>
              </a:rPr>
              <a:t>, and bitterness to her that bare him.” Prov. 17:25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071455">
            <a:off x="4320998" y="1285535"/>
            <a:ext cx="4848998" cy="286232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“The rod and reproof give wisdom: but a child left to himself </a:t>
            </a:r>
            <a:r>
              <a:rPr lang="en-US" sz="3600" i="1" dirty="0" err="1" smtClean="0"/>
              <a:t>bringeth</a:t>
            </a:r>
            <a:r>
              <a:rPr lang="en-US" sz="3600" i="1" dirty="0" smtClean="0"/>
              <a:t> his mother to shame.” </a:t>
            </a:r>
          </a:p>
          <a:p>
            <a:pPr algn="ctr"/>
            <a:r>
              <a:rPr lang="en-US" sz="3600" i="1" dirty="0" err="1" smtClean="0"/>
              <a:t>Prov</a:t>
            </a:r>
            <a:r>
              <a:rPr lang="en-US" sz="3600" i="1" dirty="0" smtClean="0"/>
              <a:t> 29:15 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 rot="541623">
            <a:off x="2789182" y="4230721"/>
            <a:ext cx="612308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 “He that </a:t>
            </a:r>
            <a:r>
              <a:rPr lang="en-US" sz="3600" i="1" dirty="0" err="1" smtClean="0"/>
              <a:t>gathereth</a:t>
            </a:r>
            <a:r>
              <a:rPr lang="en-US" sz="3600" i="1" dirty="0" smtClean="0"/>
              <a:t> in summer is a wise son: but he that </a:t>
            </a:r>
            <a:r>
              <a:rPr lang="en-US" sz="3600" i="1" dirty="0" err="1" smtClean="0"/>
              <a:t>sleepeth</a:t>
            </a:r>
            <a:r>
              <a:rPr lang="en-US" sz="3600" i="1" dirty="0" smtClean="0"/>
              <a:t> in harvest is a son that </a:t>
            </a:r>
            <a:r>
              <a:rPr lang="en-US" sz="3600" i="1" dirty="0" err="1" smtClean="0"/>
              <a:t>causeth</a:t>
            </a:r>
            <a:r>
              <a:rPr lang="en-US" sz="3600" i="1" dirty="0" smtClean="0"/>
              <a:t> shame.” Prov. 10:5 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 rot="21053431">
            <a:off x="-43045" y="4266954"/>
            <a:ext cx="6377537" cy="2308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“He that </a:t>
            </a:r>
            <a:r>
              <a:rPr lang="en-US" sz="3600" i="1" dirty="0" err="1" smtClean="0"/>
              <a:t>wasteth</a:t>
            </a:r>
            <a:r>
              <a:rPr lang="en-US" sz="3600" i="1" dirty="0" smtClean="0"/>
              <a:t> his father, and </a:t>
            </a:r>
            <a:r>
              <a:rPr lang="en-US" sz="3600" i="1" dirty="0" err="1" smtClean="0"/>
              <a:t>chaseth</a:t>
            </a:r>
            <a:r>
              <a:rPr lang="en-US" sz="3600" i="1" dirty="0" smtClean="0"/>
              <a:t> away his mother, is a son that </a:t>
            </a:r>
            <a:r>
              <a:rPr lang="en-US" sz="3600" i="1" dirty="0" err="1" smtClean="0"/>
              <a:t>causeth</a:t>
            </a:r>
            <a:r>
              <a:rPr lang="en-US" sz="3600" i="1" dirty="0" smtClean="0"/>
              <a:t> shame, and </a:t>
            </a:r>
            <a:r>
              <a:rPr lang="en-US" sz="3600" i="1" dirty="0" err="1" smtClean="0"/>
              <a:t>bringeth</a:t>
            </a:r>
            <a:r>
              <a:rPr lang="en-US" sz="3600" i="1" dirty="0" smtClean="0"/>
              <a:t> reproach.” Prov. 19:26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 rot="675213">
            <a:off x="521205" y="2577847"/>
            <a:ext cx="62484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“Whoso </a:t>
            </a:r>
            <a:r>
              <a:rPr lang="en-US" sz="3600" i="1" dirty="0" err="1" smtClean="0">
                <a:solidFill>
                  <a:schemeClr val="bg1"/>
                </a:solidFill>
              </a:rPr>
              <a:t>curseth</a:t>
            </a:r>
            <a:r>
              <a:rPr lang="en-US" sz="3600" i="1" dirty="0" smtClean="0">
                <a:solidFill>
                  <a:schemeClr val="bg1"/>
                </a:solidFill>
              </a:rPr>
              <a:t> his father or his mother, his lamp shall be put out in obscure darkness.”</a:t>
            </a:r>
          </a:p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 Prov. 20:20 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216">
            <a:off x="381000" y="228600"/>
            <a:ext cx="84582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“The eye that </a:t>
            </a:r>
            <a:r>
              <a:rPr lang="en-US" sz="3600" i="1" dirty="0" err="1" smtClean="0">
                <a:solidFill>
                  <a:schemeClr val="bg1"/>
                </a:solidFill>
              </a:rPr>
              <a:t>mocketh</a:t>
            </a:r>
            <a:r>
              <a:rPr lang="en-US" sz="3600" i="1" dirty="0" smtClean="0">
                <a:solidFill>
                  <a:schemeClr val="bg1"/>
                </a:solidFill>
              </a:rPr>
              <a:t> at his father, and </a:t>
            </a:r>
            <a:r>
              <a:rPr lang="en-US" sz="3600" i="1" dirty="0" err="1" smtClean="0">
                <a:solidFill>
                  <a:schemeClr val="bg1"/>
                </a:solidFill>
              </a:rPr>
              <a:t>despiseth</a:t>
            </a:r>
            <a:r>
              <a:rPr lang="en-US" sz="3600" i="1" dirty="0" smtClean="0">
                <a:solidFill>
                  <a:schemeClr val="bg1"/>
                </a:solidFill>
              </a:rPr>
              <a:t> to obey his mother, the ravens of the valley shall pick it out, and the young eagles shall eat it.” Prov. 30:17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1577">
            <a:off x="5588985" y="4971733"/>
            <a:ext cx="232899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1814513" cy="24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1141">
            <a:off x="6765076" y="227089"/>
            <a:ext cx="1860941" cy="22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8905">
            <a:off x="516365" y="263086"/>
            <a:ext cx="2092290" cy="223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1946">
            <a:off x="405872" y="4649223"/>
            <a:ext cx="4024313" cy="19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1225">
            <a:off x="589730" y="2875137"/>
            <a:ext cx="1804988" cy="18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28600"/>
            <a:ext cx="2705100" cy="20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514600"/>
            <a:ext cx="2254804" cy="25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Ptr. Daniel White\Desktop\Bible pictures\Praying\scan00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438400"/>
            <a:ext cx="247932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-15240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0" i="1" dirty="0" smtClean="0"/>
              <a:t>“Thy father and thy mother shall be glad, and she that bare thee shall rejoice.”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1346200" cy="130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spank them as a child.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you give into their whining.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them whatever they want.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lots of idle threats, tell them 3 or 4 times to do something before making them obey.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Yell and scream a lot but don’t follow through on discipline.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inconsistent in your discipline.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Pamper them.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their friend not their parent.</a:t>
            </a:r>
          </a:p>
          <a:p>
            <a:pPr marL="514350" indent="-51435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648200"/>
            <a:ext cx="1433513" cy="20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828800" cy="163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019">
            <a:off x="6640993" y="2463354"/>
            <a:ext cx="2514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19600"/>
            <a:ext cx="2895600" cy="214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Always stick up for them, especially                   against their authorities. 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Blame others for their misbehavior. 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them manipulate you to get what they want.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Let them throw temper tantrums.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Don’t hold them accountable. 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Don’t teach them personal responsibility.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Never make the pay restitution.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Don’t make the fix or pay for  things                                    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they have broken.                          </a:t>
            </a:r>
          </a:p>
          <a:p>
            <a:pPr marL="119063" indent="-119063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</a:t>
            </a:r>
          </a:p>
          <a:p>
            <a:pPr marL="119063" indent="-119063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"/>
            <a:ext cx="1928813" cy="18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903" y="4267200"/>
            <a:ext cx="10820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14800"/>
            <a:ext cx="1204913" cy="142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make them work for the                          things they want.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teach them the value of                              hard work.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make them do chores.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make them clean up after themselves.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make them apply themselves in school.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</a:t>
            </a:r>
            <a:r>
              <a:rPr lang="en-US" sz="36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in all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latest styles.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them dress immodestly.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a cell phone.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them a computer, TV and stereo. 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have </a:t>
            </a:r>
            <a:r>
              <a:rPr lang="en-US" sz="3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unlimited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internet access.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9776">
            <a:off x="6100600" y="158651"/>
            <a:ext cx="2450718" cy="242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559" y="0"/>
            <a:ext cx="676874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82204"/>
            <a:ext cx="4648200" cy="5447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listen to whatever music they want.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oversee what they watch on TV.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them watch whatever DVD’s the want.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Get them lots of video games.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sensor their reading material.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go to movies.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go to dances.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hang out with unsaved                           and carnal friends.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 them that social drinking is ok.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read their e-mails.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them correspond with their friends on                   face book and my space.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they get a humanistic education.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have exposure to the occult.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375">
            <a:off x="7297528" y="4212383"/>
            <a:ext cx="1665207" cy="253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0908">
            <a:off x="6422233" y="2428182"/>
            <a:ext cx="2302046" cy="155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6752">
            <a:off x="7091552" y="470417"/>
            <a:ext cx="18296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39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Excuse and support their disobedience to God.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go to sleepovers.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Encourage them to date around.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them to chose if they want                                to go to church or not.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make them have personal devotions.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talk about spiritual things or disciple them.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give them instruction from God’s Word.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instill in them Biblical convictions.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a materialistic view of life.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to criticize your pastor, his             teachings, convictions and standards.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attend church faithfully.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"/>
            <a:ext cx="2667000" cy="208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Ptr. Daniel White\Desktop\Bible pictures\preaching\man_preach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91000"/>
            <a:ext cx="1371600" cy="250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become involved in your local church.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attend special meetings - 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Bible conference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Mission conference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Revival meetings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Seminars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allow them see you humble yourself and walk the aisle.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Gossip about your brothers and sisters in Christ.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Criticize those who have Biblical convictions.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allow your children to be involved in the youth group.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Live a hypocritical life.</a:t>
            </a:r>
          </a:p>
          <a:p>
            <a:pPr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9600"/>
            <a:ext cx="2062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83" name="Picture 15" descr="C:\Users\Ptr. Daniel White\Desktop\Bible pictures\faces\man-crying-ad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29250"/>
            <a:ext cx="1428751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609600" y="533400"/>
          <a:ext cx="8077200" cy="1219200"/>
        </p:xfrm>
        <a:graphic>
          <a:graphicData uri="http://schemas.openxmlformats.org/presentationml/2006/ole">
            <p:oleObj spid="_x0000_s7169" r:id="rId5" imgW="4888829" imgH="296033" progId="">
              <p:embed/>
            </p:oleObj>
          </a:graphicData>
        </a:graphic>
      </p:graphicFrame>
      <p:pic>
        <p:nvPicPr>
          <p:cNvPr id="2" name="Picture 2" descr="C:\Users\Ptr. Daniel White\Desktop\Bible pictures\Courtship Marriage Family\scan0001.jpg"/>
          <p:cNvPicPr>
            <a:picLocks noChangeAspect="1" noChangeArrowheads="1"/>
          </p:cNvPicPr>
          <p:nvPr/>
        </p:nvPicPr>
        <p:blipFill>
          <a:blip r:embed="rId6" cstate="print"/>
          <a:srcRect r="42998" b="48416"/>
          <a:stretch>
            <a:fillRect/>
          </a:stretch>
        </p:blipFill>
        <p:spPr bwMode="auto">
          <a:xfrm>
            <a:off x="914400" y="2514600"/>
            <a:ext cx="2209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tr. Daniel White\Desktop\Bible pictures\Courtship Marriage Family\scan0001.jpg"/>
          <p:cNvPicPr>
            <a:picLocks noChangeAspect="1" noChangeArrowheads="1"/>
          </p:cNvPicPr>
          <p:nvPr/>
        </p:nvPicPr>
        <p:blipFill>
          <a:blip r:embed="rId6" cstate="print"/>
          <a:srcRect l="54422" t="31110"/>
          <a:stretch>
            <a:fillRect/>
          </a:stretch>
        </p:blipFill>
        <p:spPr bwMode="auto">
          <a:xfrm>
            <a:off x="7377112" y="2514600"/>
            <a:ext cx="176688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Ptr. Daniel White\Desktop\Bible pictures\Courtship Marriage Family\scan0002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590800"/>
            <a:ext cx="3949700" cy="392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Ptr. Daniel White\Desktop\Bible pictures\Courtship Marriage Family\scan0002 (2).jpg"/>
          <p:cNvPicPr>
            <a:picLocks noChangeAspect="1" noChangeArrowheads="1"/>
          </p:cNvPicPr>
          <p:nvPr/>
        </p:nvPicPr>
        <p:blipFill>
          <a:blip r:embed="rId7" cstate="print"/>
          <a:srcRect l="73312" t="46564" r="3537" b="12692"/>
          <a:stretch>
            <a:fillRect/>
          </a:stretch>
        </p:blipFill>
        <p:spPr bwMode="auto">
          <a:xfrm>
            <a:off x="5029200" y="2819400"/>
            <a:ext cx="160351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Ptr. Daniel White\Desktop\Bible pictures\Courtship Marriage Family\troubledte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1752600" cy="205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Ptr. Daniel White\Desktop\Bible pictures\Prophecy pictures\prophecy pictures\revelation\scan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352800"/>
            <a:ext cx="18736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Ptr. Daniel White\Desktop\Bible pictures\Internet Pictures\whisp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5367337"/>
            <a:ext cx="2239193" cy="149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Ptr. Daniel White\Desktop\Bible pictures\Courtship Marriage Family\scan0011 (4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39087" y="5108420"/>
            <a:ext cx="1204913" cy="174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C:\Users\Ptr. Daniel White\Desktop\Bible pictures\Courtship Marriage Family\scan0012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2247691"/>
            <a:ext cx="2062382" cy="154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C:\Users\Ptr. Daniel White\Desktop\Bible pictures\Courtship Marriage Family\teens-pregnanc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81200"/>
            <a:ext cx="1524000" cy="181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2" name="Picture 14" descr="C:\Users\Ptr. Daniel White\Desktop\Bible pictures\faces\pd_angry_teen_070622_m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1752600"/>
            <a:ext cx="1760538" cy="132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4" name="Picture 16" descr="C:\Users\Ptr. Daniel White\Desktop\Bible pictures\Courtship Marriage Family\scan00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5486400"/>
            <a:ext cx="290572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C:\Users\Ptr. Daniel White\Desktop\Bible pictures\Courtship Marriage Family\scan002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1828800"/>
            <a:ext cx="1758950" cy="133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1143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How Raise a Rebellious, Spoiled,  Lazy, Irresponsible, Immoral,  Good for Nothing, Brat!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Raise a Spoiled Brat</dc:title>
  <dc:creator>Ptr. Daniel White</dc:creator>
  <cp:lastModifiedBy>Pastor Daniel White</cp:lastModifiedBy>
  <cp:revision>33</cp:revision>
  <dcterms:created xsi:type="dcterms:W3CDTF">2010-01-12T01:02:06Z</dcterms:created>
  <dcterms:modified xsi:type="dcterms:W3CDTF">2012-10-18T23:16:36Z</dcterms:modified>
</cp:coreProperties>
</file>