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43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7AAEA-BFBD-4728-B351-2C81B913ED04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099FF-F195-4080-BAAB-0471C96408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9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099FF-F195-4080-BAAB-0471C964080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DAB9-BD37-45AB-931C-54670FEC7C22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3D655-850D-442B-87BB-9F9681DF6E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904999"/>
          </a:xfrm>
        </p:spPr>
        <p:txBody>
          <a:bodyPr>
            <a:noAutofit/>
          </a:bodyPr>
          <a:lstStyle/>
          <a:p>
            <a: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Why Husbands React </a:t>
            </a:r>
            <a:b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</a:br>
            <a: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to their Wives </a:t>
            </a:r>
            <a:endParaRPr lang="en-US" sz="4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286000"/>
            <a:ext cx="3429000" cy="442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spends extra money on things which he enjoys –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Matt. 6:10-21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does not accept himself –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Eph. 5:29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praises and admires other women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5-7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verbalizes love only when he wants physical relationships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Cor. 7:1-5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resents the financial pressure under which they must live.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the same rejection from him.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inferior and jealous.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degraded and used and finds it hard to love him.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228600"/>
            <a:ext cx="4495800" cy="6629400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forgets anniversaries and other special occasions –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Heb. 13:16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does not praise his wife for specific things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31:28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does not spend time talking with his wife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Peter 3:7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fails to notice the little extra things his wife does for him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</a:t>
            </a:r>
            <a:r>
              <a:rPr lang="en-US" sz="30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hess. 5:18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"/>
            <a:ext cx="4495800" cy="6705600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that she is unimportant and not cherished by him.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frustrated in knowing how to please him.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finds others who will listen to her feelings.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loses her creativity for their home and looks for outside interests.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makes bad judgments and unwise business decisions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Rom. 12:14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is not alert to the dangers which his wife faces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John 10:1-11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neglects needed home repairs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– Prov. 24:30-31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0"/>
            <a:ext cx="46482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resists his will  in future decisions.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unprotected.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builds up resentment and impatience.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572000"/>
            <a:ext cx="2714625" cy="18002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572000"/>
            <a:ext cx="2743200" cy="1828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197883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1"/>
            <a:ext cx="4040188" cy="761999"/>
          </a:xfrm>
        </p:spPr>
        <p:txBody>
          <a:bodyPr>
            <a:noAutofit/>
          </a:bodyPr>
          <a:lstStyle/>
          <a:p>
            <a:pPr algn="ctr"/>
            <a:r>
              <a:rPr lang="en-US" sz="4000" b="0" u="sng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Cause</a:t>
            </a:r>
            <a:endParaRPr lang="en-US" sz="4000" b="0" u="sng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752600"/>
            <a:ext cx="4953000" cy="51054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takes over the spiritual leadership of the family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– I Cor. 11:3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not grateful for all her husband is doing to meet her needs – 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Col. 3:15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go to her husband with spiritual questions – </a:t>
            </a:r>
          </a:p>
          <a:p>
            <a:pPr>
              <a:buNone/>
            </a:pP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    I Cor. 14:34-35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"/>
            <a:ext cx="4041775" cy="914400"/>
          </a:xfrm>
        </p:spPr>
        <p:txBody>
          <a:bodyPr>
            <a:noAutofit/>
          </a:bodyPr>
          <a:lstStyle/>
          <a:p>
            <a:pPr algn="ctr"/>
            <a:r>
              <a:rPr lang="en-US" sz="4000" b="0" u="sng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Effect</a:t>
            </a:r>
            <a:endParaRPr lang="en-US" sz="4000" b="0" u="sng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7800" y="1676400"/>
            <a:ext cx="3886200" cy="51816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relinquishes his spiritual responsibility.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will stop trying to please her.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is not motivated to seek the Lord.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withholds physical affection –    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Cor. 7:1-5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takes matters into her own hands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Eph. 5:24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not content with what the husband can provide –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</a:t>
            </a:r>
            <a:r>
              <a:rPr lang="en-US" sz="30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im. 5:8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praise her husband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27:2</a:t>
            </a:r>
          </a:p>
          <a:p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is attracted to other women.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will become resentful towards her and allow her to make the decisions.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will feel inadequate and will work two jobs or send his wife to work.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will seek approval from others.</a:t>
            </a:r>
          </a:p>
          <a:p>
            <a:pPr>
              <a:buNone/>
            </a:pP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04800"/>
            <a:ext cx="4495800" cy="65532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compares her husband with other men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II Cor. 10:12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admires other men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5-7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use money wisely –    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Luke 16:10-11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controls the money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Peter 3:5-7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nags her husband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27:15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husbands feels insecure.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feels inferior and becomes jealous.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looses trust in her and blames her for financial pressures.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resents having to come to her and blames their financial problems on her.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stops trying to please her.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936344"/>
            <a:ext cx="3171825" cy="192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never disciplines, disciplines in anger or leaves all discipline up to her husband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– Heb. 12:5-11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not submissive  to her husband – </a:t>
            </a:r>
            <a:r>
              <a:rPr lang="en-US" sz="30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ph. 5:22-24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bitter towards her husband –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Cor. 11:5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takes up an offense for he children and blames his wife for rebellious children.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will not listen to her cautions.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closes off his spirit to her.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have a meek and quiet spirit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Peter 3:1-4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argues with her husband in public –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Peter 3:1-4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reverence her husband – </a:t>
            </a:r>
            <a:r>
              <a:rPr lang="en-US" sz="30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ph. 5:33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does not respect and follow her husband’s decisions and leadership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Col. 3:18</a:t>
            </a:r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becomes defensive.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is embarrassed and is attracted to women who do give him respect.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husband’s self worth (manliness) is greatly damaged.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stops communication with her.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304912"/>
            <a:ext cx="1790700" cy="155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looks to others for counsel –   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Cor. 14:34-35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neglects personal neatness in appearance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31:22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not a good house keeper – 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Tim. 5:14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not respected by others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Prov. 31:23, 31</a:t>
            </a:r>
          </a:p>
          <a:p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wife is unhappy </a:t>
            </a:r>
            <a:r>
              <a:rPr lang="en-US" sz="32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– I John 1:4</a:t>
            </a:r>
          </a:p>
          <a:p>
            <a:endParaRPr lang="en-US" sz="3000" i="1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becomes bitter toward her and her counselors.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feels unloved and unimportant to her.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looses respect for her.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feels that he is not respected by others. </a:t>
            </a:r>
          </a:p>
          <a:p>
            <a:r>
              <a:rPr lang="en-US" sz="32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Her husband feels unable to meet her needs and stops trying.</a:t>
            </a:r>
          </a:p>
          <a:p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9351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Why Wives React </a:t>
            </a:r>
            <a:b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</a:br>
            <a:r>
              <a:rPr lang="en-US" sz="48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to their Husbands</a:t>
            </a:r>
            <a:endParaRPr lang="en-US" sz="48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362200"/>
            <a:ext cx="43910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"/>
            <a:ext cx="4040188" cy="761999"/>
          </a:xfrm>
        </p:spPr>
        <p:txBody>
          <a:bodyPr>
            <a:noAutofit/>
          </a:bodyPr>
          <a:lstStyle/>
          <a:p>
            <a:pPr algn="ctr"/>
            <a:r>
              <a:rPr lang="en-US" sz="4000" b="0" u="sng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Cause</a:t>
            </a:r>
            <a:endParaRPr lang="en-US" sz="4000" b="0" u="sng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"/>
            <a:ext cx="4041775" cy="761999"/>
          </a:xfrm>
        </p:spPr>
        <p:txBody>
          <a:bodyPr>
            <a:noAutofit/>
          </a:bodyPr>
          <a:lstStyle/>
          <a:p>
            <a:pPr algn="ctr"/>
            <a:r>
              <a:rPr lang="en-US" sz="4000" b="0" u="sng" dirty="0" smtClean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Effect</a:t>
            </a:r>
            <a:endParaRPr lang="en-US" sz="4000" b="0" u="sng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0" y="1447800"/>
            <a:ext cx="4497388" cy="54102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fails to be a spiritual leader –       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 </a:t>
            </a:r>
            <a:r>
              <a:rPr lang="en-US" sz="3000" i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or. 11:3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allows problems to continue and even get worse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Eccl. 10:1</a:t>
            </a: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When a husband does not support his wife in the disciplining of the children – </a:t>
            </a:r>
            <a:r>
              <a:rPr lang="en-US" sz="3000" i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Col. 3:15-20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498975" cy="5334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insecure.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feels helpless and finally takes matters into her own hands.</a:t>
            </a:r>
          </a:p>
          <a:p>
            <a:pPr>
              <a:buNone/>
            </a:pPr>
            <a:endParaRPr lang="en-US" sz="3000" dirty="0" smtClean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  <a:p>
            <a:r>
              <a:rPr lang="en-US" sz="30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His wife blames him for rebellious children.</a:t>
            </a:r>
            <a:endParaRPr lang="en-US" sz="3000" dirty="0"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2009775" cy="1579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940</Words>
  <Application>Microsoft Office PowerPoint</Application>
  <PresentationFormat>On-screen Show (4:3)</PresentationFormat>
  <Paragraphs>110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Why Husbands React  to their Wives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Wives React  to their Husbands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Husbands React  to their Wives</dc:title>
  <dc:creator>Ptr. Daniel White</dc:creator>
  <cp:lastModifiedBy>Dan White</cp:lastModifiedBy>
  <cp:revision>7</cp:revision>
  <dcterms:created xsi:type="dcterms:W3CDTF">2010-01-11T17:19:04Z</dcterms:created>
  <dcterms:modified xsi:type="dcterms:W3CDTF">2014-11-04T13:43:42Z</dcterms:modified>
</cp:coreProperties>
</file>