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58" r:id="rId17"/>
    <p:sldId id="280" r:id="rId18"/>
    <p:sldId id="259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846A8-E83C-4B0D-97DA-CED651249E4B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E5921-9AD6-45A0-A22B-E8BD27A16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49DD4-6053-4DCE-BBE9-D22AA1BEE79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413E3-3733-491D-954C-F74252040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Needs of a Husband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2)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62">
            <a:off x="5216553" y="1647477"/>
            <a:ext cx="3271065" cy="2178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3887">
            <a:off x="561087" y="1695247"/>
            <a:ext cx="3275405" cy="2176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Users\Ptr. Daniel White\Desktop\Bible pictures\Courtship Marriage Family\1 Dad's Pix (20).bmp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244796">
            <a:off x="699992" y="4035662"/>
            <a:ext cx="2152650" cy="2617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Ptr. Daniel White\Desktop\Bible pictures\Courtship Marriage Family\Marriage\scan0002 (3)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20923245">
            <a:off x="3124200" y="4038600"/>
            <a:ext cx="2871787" cy="2405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Ptr. Daniel White\Desktop\Bible pictures\Courtship Marriage Family\Marriage\scan0007 (2)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 rot="836747">
            <a:off x="6335741" y="4169814"/>
            <a:ext cx="2601937" cy="2030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-381001" y="-304800"/>
            <a:ext cx="9829800" cy="746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4309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 Supportive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362200" y="533400"/>
            <a:ext cx="4464304" cy="594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that Will Continue to Develop Inward               and Outward Beauty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(Prov. 31:10-31)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458200" cy="4191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Continue to grow in your walk and relationship with the Lord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5:11-14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Prayer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Bible reading and study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Godly music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Servants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 church attendance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Church ministry</a:t>
            </a:r>
          </a:p>
          <a:p>
            <a:pPr marL="514350" indent="-514350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AutoNum type="arabicPeriod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518141" cy="2337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553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Attractive hair style (symbol of being under authority)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11:10-15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Woman’s hair is her glory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Woman’s hair style should reflect a Biblical standard 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Femininity not masculinity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Neatness not sloppiness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Submission not pride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Softness not hardness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Woman’s hair should please                               her husband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Eph. 5:24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118835" y="2895600"/>
            <a:ext cx="37473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953000" cy="67056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Attractive and modest dress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2:9; Prov. 31:22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Modesty is always in style!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Dress like a woman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Deut. 22:5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Dress should draw attention to your countenance not your body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15:13</a:t>
            </a:r>
          </a:p>
          <a:p>
            <a:pPr marL="514350" indent="-514350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510" y="533400"/>
            <a:ext cx="404449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1984677" cy="25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6172200" cy="63246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Weight control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Gal. 5:22-23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is concerned about overeating, overweight and an unhealthy life style 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23:2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 issues can produce overweight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Emotional problems can produce overweight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0"/>
            <a:ext cx="2057568" cy="18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19600"/>
            <a:ext cx="22098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0" y="1371600"/>
            <a:ext cx="51816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“And put a knife to thy throat, if thou be a man given to appetite.”</a:t>
            </a:r>
            <a:endParaRPr lang="en-US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Dedicate your body to God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12:1-2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Let your husband know that you care about your weight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Work on achievable goals together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Accept yourself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139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Develop a meek and quiet spirit –          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3:1-7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Meekness = submission and yield rights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Quiet spirit = conquering fear and worry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Will Allow Him the Freedom to Getaway Without Being Possessive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Time to be alone with God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Chron. 16:5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man’s success in life is based on seeking after the Lord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Josh. 1:9-11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richer a man’s fellowship with God, the sweeter a man’s relationship will be with his wife and family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32:1-5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man needs a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“Bethel”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31:13</a:t>
            </a:r>
          </a:p>
          <a:p>
            <a:pPr marL="514350" indent="-514350"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1929">
            <a:off x="4994536" y="404247"/>
            <a:ext cx="2054113" cy="18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66800"/>
            <a:ext cx="1383818" cy="243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4307">
            <a:off x="2803267" y="1422100"/>
            <a:ext cx="2279994" cy="2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86200"/>
            <a:ext cx="1676400" cy="25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23106">
            <a:off x="6773256" y="3972359"/>
            <a:ext cx="2068742" cy="201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667000"/>
            <a:ext cx="154597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898777"/>
            <a:ext cx="1419225" cy="195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685800"/>
            <a:ext cx="640933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Time to getaway and do the things he enjoys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Mark 6:31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Hunting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Fishing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Golf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Sports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Hobbies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Mission trips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Work projects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Etc.</a:t>
            </a:r>
          </a:p>
          <a:p>
            <a:pPr>
              <a:buNone/>
            </a:pPr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0104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Expresses Gratefulness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hess. 5:18)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1534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 Give your expectations to God because expectations destroy gratefulness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Ps. 62:5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Gratefulness produces happiness and an unhappy wife is a rebuke to her husband –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100:4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Men are highly attracted to grateful women!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 contentment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6:6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your affections on things above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5638800" cy="64770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List all the things your husband does for you and on a daily basis and thank him for those things  –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3:7-8</a:t>
            </a:r>
          </a:p>
          <a:p>
            <a:pPr marL="514350" indent="-514350">
              <a:buAutoNum type="arabicPeriod" startAt="6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List all the wise decisions your husband has made that has positively effected your life and praise him for those decisions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27:2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14" y="762000"/>
            <a:ext cx="279543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a Wife Destroys Her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Husbands Manliness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(Eph. 5:22-24, 33)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6868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Expecting him to know what kind of protection you need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5:8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Emotional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Mental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 your husband how                                             he can protect you!</a:t>
            </a:r>
          </a:p>
          <a:p>
            <a:pPr marL="514350" indent="-514350"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2743200" cy="41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is Well Respected by Others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(Prov. 31:31)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values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5:12-13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morals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2:5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discretion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2:4-5</a:t>
            </a: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wisdom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31:26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meek and quiet spirit –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3:1-7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by her children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31:28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by her church family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16:1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62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Respected for her character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5:10-16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Servants spirit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Diligence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Thriftiness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Kindness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Generosity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Hospitality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Faithfulness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Patience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for her husband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for her children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for others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for the Lord</a:t>
            </a:r>
          </a:p>
          <a:p>
            <a:pPr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333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-228600"/>
            <a:ext cx="96774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tr. Daniel White\Desktop\Bible pictures\Courtship Marriage Family\Marriage\scan0055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676400" y="990600"/>
            <a:ext cx="5638800" cy="468025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Ptr. Daniel White\Desktop\Bible pictures\Courtship Marriage Family\1 Dad's Pix (108)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676400" y="990600"/>
            <a:ext cx="57150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292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Being financial independent –       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11:3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is killed by self-sufficiency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Whoever controls the money controls the home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Center your work and ministry in your home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          ( see  Proverbs 31)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2940">
            <a:off x="4977146" y="264826"/>
            <a:ext cx="2574569" cy="40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Ptr. Daniel White\Desktop\Bible pictures\riches materal pos. plesures, worldly\Vatican being a center of business and commerce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638187">
            <a:off x="5968198" y="3682197"/>
            <a:ext cx="2930525" cy="293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0292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Resisting his decisions (leadership) –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3:1-6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wife’s spirit can control her husband’s ambitions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wife’s spirit can destroy her husband’s self-worth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wife’s spirit can change her husbands decisions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Learn how to lovingly and wisely appeal to your husband!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4211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4638" t="25581" r="8680" b="67442"/>
          <a:stretch>
            <a:fillRect/>
          </a:stretch>
        </p:blipFill>
        <p:spPr bwMode="auto">
          <a:xfrm>
            <a:off x="7391400" y="2362200"/>
            <a:ext cx="68580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3600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29938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19600"/>
            <a:ext cx="2932039" cy="22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57200"/>
            <a:ext cx="6096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Resisting his physical affection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7:1-5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Crushes a man’s spirit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Creates deep resentment and bitterness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Causes great temptation –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5-7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Taking matters into your own hands –           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3:18</a:t>
            </a:r>
          </a:p>
          <a:p>
            <a:pPr>
              <a:buFont typeface="Wingdings"/>
              <a:buChar char="Ø"/>
            </a:pP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wife intrudes into her husband’s area of responsibility, her husband often surrenders it and other responsibilities as well</a:t>
            </a:r>
          </a:p>
          <a:p>
            <a:pPr>
              <a:buFont typeface="Wingdings"/>
              <a:buChar char="Ø"/>
            </a:pP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may avoid temporary consequences, but cause ultimate destruction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Prov. 14:1</a:t>
            </a:r>
          </a:p>
          <a:p>
            <a:pPr>
              <a:buFont typeface="Wingdings"/>
              <a:buChar char="Ø"/>
            </a:pPr>
            <a:r>
              <a:rPr lang="en-US" sz="3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become your husband’s conscience -</a:t>
            </a:r>
          </a:p>
          <a:p>
            <a:pPr>
              <a:buNone/>
            </a:pP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Give him room to fail</a:t>
            </a:r>
          </a:p>
          <a:p>
            <a:pPr>
              <a:buNone/>
            </a:pP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Remain supportive</a:t>
            </a:r>
          </a:p>
          <a:p>
            <a:pPr>
              <a:buNone/>
            </a:pP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Wisely appeal wrong decisions</a:t>
            </a:r>
            <a:endParaRPr lang="en-US" sz="33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ill Accept Him as Her God-given Leader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(Eph. 5:23)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Believe in his God-given responsibilities –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3:16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Reassure him that his authority comes from God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Pet. 3:1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Submit to his leadership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 to your husband that God will lead you through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11:3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Show confidence that God is working through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13:7, 17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works through a man’s decisions whether they are good or bad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Rom. 8:28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Bad decisions reveal a man’s need to allow his wife to appeal to him and express her cautions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Gal. 6:1-2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Demonstrate loyalty when mistakes are made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31:10-12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more a wife shows trust in her husband, the more careful he will be in giving her direction.</a:t>
            </a:r>
          </a:p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Praise him for godly character, righteousness standards and Biblical convictions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15;            I Tim. 3:2-8</a:t>
            </a:r>
          </a:p>
          <a:p>
            <a:pPr>
              <a:buNone/>
            </a:pP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629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Encourage him not to give up on his God given goals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4:29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Show attentiveness when he is talking –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13:5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Look at your husband when he talks to others, as this will inspire their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him take the lead in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conversations. 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9. Express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enthusiasm for his achievements –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2:18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Rejecting his achievements is perceived as a  rejection of him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Share his excitement</a:t>
            </a:r>
          </a:p>
          <a:p>
            <a:pPr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1081</Words>
  <Application>Microsoft Office PowerPoint</Application>
  <PresentationFormat>On-screen Show (4:3)</PresentationFormat>
  <Paragraphs>148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Needs of a Husband (Part 2)</vt:lpstr>
      <vt:lpstr>How a Wife Destroys Her  Husbands Manliness (Eph. 5:22-24, 33)</vt:lpstr>
      <vt:lpstr>Slide 3</vt:lpstr>
      <vt:lpstr>Slide 4</vt:lpstr>
      <vt:lpstr>Slide 5</vt:lpstr>
      <vt:lpstr>Slide 6</vt:lpstr>
      <vt:lpstr>A Husband Needs a Wife Who Will Accept Him as Her God-given Leader (Eph. 5:23)</vt:lpstr>
      <vt:lpstr>Slide 8</vt:lpstr>
      <vt:lpstr>Slide 9</vt:lpstr>
      <vt:lpstr>Be Supportive</vt:lpstr>
      <vt:lpstr>A Husband Needs a Wife that Will Continue to Develop Inward               and Outward Beauty (Prov. 31:10-31)</vt:lpstr>
      <vt:lpstr>Slide 12</vt:lpstr>
      <vt:lpstr>Slide 13</vt:lpstr>
      <vt:lpstr>Slide 14</vt:lpstr>
      <vt:lpstr>Slide 15</vt:lpstr>
      <vt:lpstr>A Husband Needs a Wife Who Will Allow Him the Freedom to Getaway Without Being Possessive  </vt:lpstr>
      <vt:lpstr>Slide 17</vt:lpstr>
      <vt:lpstr>A Husband Needs a Wife who   Expresses Gratefulness (I Thess. 5:18)</vt:lpstr>
      <vt:lpstr>Slide 19</vt:lpstr>
      <vt:lpstr>A Husband Needs a Wife Who is Well Respected by Others (Prov. 31:31)</vt:lpstr>
      <vt:lpstr>Slide 21</vt:lpstr>
      <vt:lpstr>Slide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of a Husband (Part 2)</dc:title>
  <dc:creator>Ptr. Daniel White</dc:creator>
  <cp:lastModifiedBy>Ptr. Daniel White</cp:lastModifiedBy>
  <cp:revision>5</cp:revision>
  <dcterms:created xsi:type="dcterms:W3CDTF">2010-08-05T11:16:10Z</dcterms:created>
  <dcterms:modified xsi:type="dcterms:W3CDTF">2010-08-18T21:13:49Z</dcterms:modified>
</cp:coreProperties>
</file>