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84F65-867F-405C-BD06-B72C1CBD840E}" type="datetimeFigureOut">
              <a:rPr lang="en-US" smtClean="0"/>
              <a:pPr/>
              <a:t>1/13/2010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038A1-E529-4A7C-81B9-A3239090D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38A1-E529-4A7C-81B9-A3239090DE9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38A1-E529-4A7C-81B9-A3239090DE9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38A1-E529-4A7C-81B9-A3239090DE9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38A1-E529-4A7C-81B9-A3239090DE9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38A1-E529-4A7C-81B9-A3239090DE9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38A1-E529-4A7C-81B9-A3239090DE9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38A1-E529-4A7C-81B9-A3239090DE9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38A1-E529-4A7C-81B9-A3239090DE9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38A1-E529-4A7C-81B9-A3239090DE9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38A1-E529-4A7C-81B9-A3239090DE9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38A1-E529-4A7C-81B9-A3239090DE9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38A1-E529-4A7C-81B9-A3239090DE9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38A1-E529-4A7C-81B9-A3239090DE9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38A1-E529-4A7C-81B9-A3239090DE9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035-0987-490D-860B-3962B9FA7A26}" type="datetimeFigureOut">
              <a:rPr lang="en-US" smtClean="0"/>
              <a:pPr/>
              <a:t>1/13/2010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743E-780C-4EFE-8FD9-32D833B6F2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035-0987-490D-860B-3962B9FA7A26}" type="datetimeFigureOut">
              <a:rPr lang="en-US" smtClean="0"/>
              <a:pPr/>
              <a:t>1/13/2010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743E-780C-4EFE-8FD9-32D833B6F2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035-0987-490D-860B-3962B9FA7A26}" type="datetimeFigureOut">
              <a:rPr lang="en-US" smtClean="0"/>
              <a:pPr/>
              <a:t>1/13/2010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743E-780C-4EFE-8FD9-32D833B6F2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035-0987-490D-860B-3962B9FA7A26}" type="datetimeFigureOut">
              <a:rPr lang="en-US" smtClean="0"/>
              <a:pPr/>
              <a:t>1/13/2010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743E-780C-4EFE-8FD9-32D833B6F2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035-0987-490D-860B-3962B9FA7A26}" type="datetimeFigureOut">
              <a:rPr lang="en-US" smtClean="0"/>
              <a:pPr/>
              <a:t>1/13/2010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743E-780C-4EFE-8FD9-32D833B6F2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035-0987-490D-860B-3962B9FA7A26}" type="datetimeFigureOut">
              <a:rPr lang="en-US" smtClean="0"/>
              <a:pPr/>
              <a:t>1/13/2010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743E-780C-4EFE-8FD9-32D833B6F2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035-0987-490D-860B-3962B9FA7A26}" type="datetimeFigureOut">
              <a:rPr lang="en-US" smtClean="0"/>
              <a:pPr/>
              <a:t>1/13/2010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743E-780C-4EFE-8FD9-32D833B6F2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035-0987-490D-860B-3962B9FA7A26}" type="datetimeFigureOut">
              <a:rPr lang="en-US" smtClean="0"/>
              <a:pPr/>
              <a:t>1/13/2010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743E-780C-4EFE-8FD9-32D833B6F2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035-0987-490D-860B-3962B9FA7A26}" type="datetimeFigureOut">
              <a:rPr lang="en-US" smtClean="0"/>
              <a:pPr/>
              <a:t>1/13/2010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743E-780C-4EFE-8FD9-32D833B6F2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035-0987-490D-860B-3962B9FA7A26}" type="datetimeFigureOut">
              <a:rPr lang="en-US" smtClean="0"/>
              <a:pPr/>
              <a:t>1/13/2010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743E-780C-4EFE-8FD9-32D833B6F2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035-0987-490D-860B-3962B9FA7A26}" type="datetimeFigureOut">
              <a:rPr lang="en-US" smtClean="0"/>
              <a:pPr/>
              <a:t>1/13/2010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743E-780C-4EFE-8FD9-32D833B6F2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47035-0987-490D-860B-3962B9FA7A26}" type="datetimeFigureOut">
              <a:rPr lang="en-US" smtClean="0"/>
              <a:pPr/>
              <a:t>1/13/2010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743E-780C-4EFE-8FD9-32D833B6F2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763000" cy="1905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to Give your Husband </a:t>
            </a:r>
            <a:b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</a:t>
            </a: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 Needs the Most</a:t>
            </a:r>
            <a:endParaRPr lang="en-US" sz="4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4419600" cy="3886200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“Wives, </a:t>
            </a:r>
            <a:r>
              <a:rPr lang="en-US" sz="4000" i="1" u="sng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submit</a:t>
            </a:r>
            <a:r>
              <a:rPr lang="en-US" sz="40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yourselves unto your own husbands, as unto the Lord.…and the wife see that she </a:t>
            </a:r>
            <a:r>
              <a:rPr lang="en-US" sz="4000" i="1" u="sng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reverence </a:t>
            </a:r>
            <a:r>
              <a:rPr lang="en-US" sz="40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her husband.”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6.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By resisting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his physical affection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 Cor. 7:1-5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This is the unspoken crushing of a man’s spirit.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Meeting your husband’s physical needs is a  powerful protection to the purity of marriage –          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13:5</a:t>
            </a:r>
          </a:p>
          <a:p>
            <a:pPr>
              <a:buNone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7. By neglecting personal neatness in appearance and dress – 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Dress modestly and in godly                         apparel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 I Tim. 2:9-13</a:t>
            </a:r>
          </a:p>
          <a:p>
            <a:pPr>
              <a:buFont typeface="Wingdings"/>
              <a:buChar char="Ø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Dress attractively –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31:22</a:t>
            </a:r>
          </a:p>
          <a:p>
            <a:pPr>
              <a:buFont typeface="Wingdings"/>
              <a:buChar char="Ø"/>
            </a:pPr>
            <a:r>
              <a:rPr lang="en-US" sz="3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Reflect femininity in your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dress and hair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style –                     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11:10-15</a:t>
            </a:r>
            <a:endParaRPr lang="en-US" sz="34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10000"/>
            <a:ext cx="2693988" cy="202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966549"/>
            <a:ext cx="2362200" cy="273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8. By resisting his attempts to protect you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Titus 2:5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Tell your husband your sins and faults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5:16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Never keep secrets from your husband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Ask him to pray for you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Tell him your temptations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Explain the pressures you face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Share your discouragements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9. By not being content with what you have –               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Tim. 6:6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discontented wife is a public rebuke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10. By not expressing gratefulness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Col. 3:15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1# reason men leave their wives for another woman is because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the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other woman’s gratefulness.</a:t>
            </a: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12863" t="10579" r="15596" b="14623"/>
          <a:stretch>
            <a:fillRect/>
          </a:stretch>
        </p:blipFill>
        <p:spPr bwMode="auto">
          <a:xfrm>
            <a:off x="1066800" y="-14224"/>
            <a:ext cx="6781800" cy="687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562" y="0"/>
            <a:ext cx="2865438" cy="222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18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a Wife can Develop Her Husband’s Manliness by Demonstrating a Reverent Spirit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Reassurance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that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authority comes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from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Gen. 3:16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Confidence that God is working through him –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Col. 3:18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Loyalty when mistakes are made and pressure increases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5:31-33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Praise and admiration for any qualities of a church leader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im. 3:2-8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5. Encouragement not to give up on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God-given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goals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Gen. 2:18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6. Not focusing on his faults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Phil. 4:8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7. Enthusiasm for his personal achievements –     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Cor. 9:2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8. Attentiveness when he is talking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13:7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9. Attitude of a meek and quiet spirit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3:1-4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10. Supportive of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Biblical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convictions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4:14-15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11. Honor him in public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4:29-32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12. Train your children to love and respect their father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6:1-4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13. Seek his counsel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Prov. 27:9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5273" y="685800"/>
            <a:ext cx="1318727" cy="202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5334000" cy="662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14. Be positive, not negative –   </a:t>
            </a:r>
          </a:p>
          <a:p>
            <a:pPr>
              <a:buNone/>
            </a:pP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Prov. 21:1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15. Be humble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ask</a:t>
            </a: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forgiveness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    </a:t>
            </a: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offend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him or sin against    </a:t>
            </a:r>
          </a:p>
          <a:p>
            <a:pPr>
              <a:buNone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him 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4:6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16. Serve him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John 13:13-15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17. Let him know that he is   </a:t>
            </a:r>
          </a:p>
          <a:p>
            <a:pPr>
              <a:buNone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the most important      </a:t>
            </a:r>
          </a:p>
          <a:p>
            <a:pPr>
              <a:buNone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person in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our life –          </a:t>
            </a:r>
          </a:p>
          <a:p>
            <a:pPr>
              <a:buNone/>
            </a:pP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Prov. 31:10-12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889" y="1066800"/>
            <a:ext cx="382211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Text: Ephesians 5:22-33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248400" cy="487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Husbands are commanded to _____________ their wives –</a:t>
            </a:r>
          </a:p>
          <a:p>
            <a:pPr>
              <a:buFontTx/>
              <a:buChar char="-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Love</a:t>
            </a:r>
          </a:p>
          <a:p>
            <a:pPr>
              <a:buFontTx/>
              <a:buChar char="-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Sanctify</a:t>
            </a:r>
          </a:p>
          <a:p>
            <a:pPr>
              <a:buFontTx/>
              <a:buChar char="-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Cleanse</a:t>
            </a:r>
          </a:p>
          <a:p>
            <a:pPr>
              <a:buFontTx/>
              <a:buChar char="-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Nourish</a:t>
            </a:r>
          </a:p>
          <a:p>
            <a:pPr>
              <a:buFontTx/>
              <a:buChar char="-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Cherish</a:t>
            </a:r>
          </a:p>
          <a:p>
            <a:pPr>
              <a:buFontTx/>
              <a:buChar char="-"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c:\Users\Ptr. Daniel White\Desktop\Bible pictures\faces\1 Dad's Pix (9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19400"/>
            <a:ext cx="5240742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4495800" cy="58213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Wives are commanded to _____________ their husbands –</a:t>
            </a:r>
          </a:p>
          <a:p>
            <a:pPr>
              <a:buNone/>
            </a:pP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Submit = </a:t>
            </a:r>
            <a:r>
              <a:rPr lang="en-US" sz="32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be under obedience;  to be in subjection; subordinate</a:t>
            </a:r>
            <a:endParaRPr lang="en-US" sz="3200" i="1" dirty="0" smtClean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Reverence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0"/>
            <a:ext cx="47244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Quote: </a:t>
            </a:r>
            <a:r>
              <a:rPr lang="en-US" sz="32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</a:t>
            </a:r>
            <a:r>
              <a:rPr lang="en-US" sz="32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is only as a husband and wife understand their God given responsibilities towards each other and with purpose of heart give themselves to fulfilling these responsibilities that they will have a oneness of spirit and experience the wonderful joy of </a:t>
            </a:r>
            <a:r>
              <a:rPr lang="en-US" sz="32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marital </a:t>
            </a:r>
            <a:r>
              <a:rPr lang="en-US" sz="32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life.”</a:t>
            </a:r>
          </a:p>
          <a:p>
            <a:endParaRPr lang="en-US" sz="3200" dirty="0"/>
          </a:p>
        </p:txBody>
      </p:sp>
      <p:pic>
        <p:nvPicPr>
          <p:cNvPr id="2052" name="Picture 4" descr="c:\Users\Ptr. Daniel White\Desktop\Bible pictures\Courtship Marriage Family\Marriage\Couples\Couple- forward la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10000"/>
            <a:ext cx="2229307" cy="2820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963" y="0"/>
            <a:ext cx="6803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990600"/>
            <a:ext cx="5638800" cy="5059363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What is reverence?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How can a wife reverence her husband?</a:t>
            </a:r>
            <a:endParaRPr lang="en-US" sz="5400" b="1" i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it Means to Reverence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Husband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686800" cy="487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Sarah </a:t>
            </a: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Abraham –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3:1-6</a:t>
            </a:r>
          </a:p>
          <a:p>
            <a:pPr>
              <a:buNone/>
            </a:pPr>
            <a:endParaRPr lang="en-US" sz="40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Right actions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vs. 1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Right attitudes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vs. 2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Right adornment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vs. 3-4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Right attention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vs. 5-6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8" name="Picture 2" descr="c:\Users\Ptr. Daniel White\Desktop\Bible pictures\Bible pictures Old Testament\Abraham\Abraham &amp; Sara\1482005 Ab   Sarah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562600" y="2608619"/>
            <a:ext cx="3269663" cy="4249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-152400"/>
            <a:ext cx="9525000" cy="723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prstTxWarp prst="textStop">
              <a:avLst/>
            </a:prstTxWarp>
          </a:bodyPr>
          <a:lstStyle/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Reverence (Greek) = To feel respect for; to show deference to; to have a reverential fear.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Reverence (English / Latin) = A feeling or attitude of deep respect, love, awe, and esteem; to regard with deep respect and affection; to honor; to give adoration.</a:t>
            </a:r>
            <a:endParaRPr lang="en-US" b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a Wife Destroys Her Husband’s Manliness by not Demonstrating a Reverent Spirit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724400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By expecting him to know what protection you need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3:7</a:t>
            </a:r>
          </a:p>
          <a:p>
            <a:pPr marL="742950" indent="-74295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Physical</a:t>
            </a:r>
          </a:p>
          <a:p>
            <a:pPr marL="742950" indent="-74295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Emotional</a:t>
            </a:r>
          </a:p>
          <a:p>
            <a:pPr marL="742950" indent="-742950"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Spiritual</a:t>
            </a:r>
          </a:p>
          <a:p>
            <a:pPr marL="742950" indent="-742950"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742950" indent="-742950" algn="ctr"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Tell your husband how he can protect you</a:t>
            </a:r>
            <a:endParaRPr lang="en-US" sz="4000" b="1" i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5122" name="Picture 2" descr="c:\Users\Ptr. Daniel White\Desktop\Bible pictures\Courtship Marriage Family\Marriage\Couples\01-Man leave wife 1088-frnt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90800"/>
            <a:ext cx="2297674" cy="3354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By being financially independent –          </a:t>
            </a:r>
          </a:p>
          <a:p>
            <a:pPr>
              <a:buNone/>
            </a:pP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Eph. 5:22-24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Love is killed by self-sufficiency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Deut. 8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Whoever controls the money controls the  </a:t>
            </a:r>
          </a:p>
          <a:p>
            <a:pPr>
              <a:buNone/>
            </a:pP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home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11:3</a:t>
            </a: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3. By showing greater loyalty to outside leadership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Matt. 19:4-6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Pastor and church leaders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Other men and women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Friends and family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Employers</a:t>
            </a:r>
          </a:p>
          <a:p>
            <a:pPr>
              <a:buNone/>
            </a:pP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486400" y="3962400"/>
            <a:ext cx="3440445" cy="228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15938" indent="-515938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4. By resisting his decisions in your spirit 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Gen. 2:18 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wife’s spirit can control her husband’s             ambitions.     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Reviewing his past failures destroys                              a husband’s self-worth.         </a:t>
            </a:r>
          </a:p>
          <a:p>
            <a:pPr marL="742950" indent="-74295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5. By taking matters into your own hands –   </a:t>
            </a:r>
          </a:p>
          <a:p>
            <a:pPr marL="742950" indent="-7429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a wife intrudes into one of her husband’s responsibilities, her husband resents her -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14:1</a:t>
            </a:r>
          </a:p>
          <a:p>
            <a:pPr marL="742950" indent="-7429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not become your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husband’s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conscience.</a:t>
            </a:r>
          </a:p>
          <a:p>
            <a:pPr marL="742950" indent="-7429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Learn how to loving and wisely make an appeal.</a:t>
            </a:r>
          </a:p>
          <a:p>
            <a:pPr marL="742950" indent="-7429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him room to fail, remaining supportive.</a:t>
            </a:r>
          </a:p>
          <a:p>
            <a:pPr marL="742950" indent="-742950">
              <a:buAutoNum type="arabicPeriod" startAt="5"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86600" y="762000"/>
            <a:ext cx="1666330" cy="226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851</Words>
  <Application>Microsoft Office PowerPoint</Application>
  <PresentationFormat>On-screen Show (4:3)</PresentationFormat>
  <Paragraphs>106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How to Give your Husband  What He Needs the Most</vt:lpstr>
      <vt:lpstr>Text: Ephesians 5:22-33</vt:lpstr>
      <vt:lpstr>Slide 3</vt:lpstr>
      <vt:lpstr>Slide 4</vt:lpstr>
      <vt:lpstr>What it Means to Reverence  Your Husband</vt:lpstr>
      <vt:lpstr>Slide 6</vt:lpstr>
      <vt:lpstr>How a Wife Destroys Her Husband’s Manliness by not Demonstrating a Reverent Spirit</vt:lpstr>
      <vt:lpstr>Slide 8</vt:lpstr>
      <vt:lpstr>Slide 9</vt:lpstr>
      <vt:lpstr>Slide 10</vt:lpstr>
      <vt:lpstr>Slide 11</vt:lpstr>
      <vt:lpstr>How a Wife can Develop Her Husband’s Manliness by Demonstrating a Reverent Spirit</vt:lpstr>
      <vt:lpstr>Slide 13</vt:lpstr>
      <vt:lpstr>Slide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your Husband  what He Needs the Most</dc:title>
  <dc:creator>Ptr. Daniel White</dc:creator>
  <cp:lastModifiedBy>Ptr. Daniel White</cp:lastModifiedBy>
  <cp:revision>15</cp:revision>
  <dcterms:created xsi:type="dcterms:W3CDTF">2010-01-08T00:08:30Z</dcterms:created>
  <dcterms:modified xsi:type="dcterms:W3CDTF">2010-01-13T22:54:54Z</dcterms:modified>
</cp:coreProperties>
</file>