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68" r:id="rId12"/>
    <p:sldId id="263" r:id="rId13"/>
    <p:sldId id="264" r:id="rId14"/>
    <p:sldId id="273" r:id="rId15"/>
    <p:sldId id="265" r:id="rId16"/>
    <p:sldId id="266" r:id="rId17"/>
    <p:sldId id="267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628EB-53E2-4796-BE2F-1309FDDDBC65}" type="datetimeFigureOut">
              <a:rPr lang="en-US" smtClean="0"/>
              <a:pPr/>
              <a:t>6/30/2010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ED044-D860-4B93-A4CF-95F5A94CE3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45C-54BC-4580-8422-0FA31FF105D2}" type="datetimeFigureOut">
              <a:rPr lang="en-US" smtClean="0"/>
              <a:pPr/>
              <a:t>6/30/2010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DEAD-C952-4031-A6A9-A9474E41C1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45C-54BC-4580-8422-0FA31FF105D2}" type="datetimeFigureOut">
              <a:rPr lang="en-US" smtClean="0"/>
              <a:pPr/>
              <a:t>6/30/2010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DEAD-C952-4031-A6A9-A9474E41C1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45C-54BC-4580-8422-0FA31FF105D2}" type="datetimeFigureOut">
              <a:rPr lang="en-US" smtClean="0"/>
              <a:pPr/>
              <a:t>6/30/2010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DEAD-C952-4031-A6A9-A9474E41C1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45C-54BC-4580-8422-0FA31FF105D2}" type="datetimeFigureOut">
              <a:rPr lang="en-US" smtClean="0"/>
              <a:pPr/>
              <a:t>6/30/2010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DEAD-C952-4031-A6A9-A9474E41C1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45C-54BC-4580-8422-0FA31FF105D2}" type="datetimeFigureOut">
              <a:rPr lang="en-US" smtClean="0"/>
              <a:pPr/>
              <a:t>6/30/2010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DEAD-C952-4031-A6A9-A9474E41C1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45C-54BC-4580-8422-0FA31FF105D2}" type="datetimeFigureOut">
              <a:rPr lang="en-US" smtClean="0"/>
              <a:pPr/>
              <a:t>6/30/2010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DEAD-C952-4031-A6A9-A9474E41C1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45C-54BC-4580-8422-0FA31FF105D2}" type="datetimeFigureOut">
              <a:rPr lang="en-US" smtClean="0"/>
              <a:pPr/>
              <a:t>6/30/2010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DEAD-C952-4031-A6A9-A9474E41C1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45C-54BC-4580-8422-0FA31FF105D2}" type="datetimeFigureOut">
              <a:rPr lang="en-US" smtClean="0"/>
              <a:pPr/>
              <a:t>6/30/2010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DEAD-C952-4031-A6A9-A9474E41C1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45C-54BC-4580-8422-0FA31FF105D2}" type="datetimeFigureOut">
              <a:rPr lang="en-US" smtClean="0"/>
              <a:pPr/>
              <a:t>6/30/2010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DEAD-C952-4031-A6A9-A9474E41C1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45C-54BC-4580-8422-0FA31FF105D2}" type="datetimeFigureOut">
              <a:rPr lang="en-US" smtClean="0"/>
              <a:pPr/>
              <a:t>6/30/2010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DEAD-C952-4031-A6A9-A9474E41C1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45C-54BC-4580-8422-0FA31FF105D2}" type="datetimeFigureOut">
              <a:rPr lang="en-US" smtClean="0"/>
              <a:pPr/>
              <a:t>6/30/2010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DEAD-C952-4031-A6A9-A9474E41C1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0345C-54BC-4580-8422-0FA31FF105D2}" type="datetimeFigureOut">
              <a:rPr lang="en-US" smtClean="0"/>
              <a:pPr/>
              <a:t>6/30/2010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0DEAD-C952-4031-A6A9-A9474E41C1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199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Needs of a Wife</a:t>
            </a:r>
            <a:endParaRPr lang="en-US" sz="5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66850"/>
            <a:ext cx="36957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5410200" cy="6400800"/>
          </a:xfrm>
        </p:spPr>
        <p:txBody>
          <a:bodyPr>
            <a:normAutofit/>
          </a:bodyPr>
          <a:lstStyle/>
          <a:p>
            <a:pPr>
              <a:buFont typeface="Wingdings"/>
              <a:buChar char="Ø"/>
            </a:pP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sharing private matters with a woman – Prov. 21:23</a:t>
            </a:r>
          </a:p>
          <a:p>
            <a:pPr>
              <a:buFont typeface="Wingdings"/>
              <a:buChar char="Ø"/>
            </a:pP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bearing your soul to a woman – Prov. 13:3</a:t>
            </a:r>
          </a:p>
          <a:p>
            <a:pPr>
              <a:buFont typeface="Wingdings"/>
              <a:buChar char="Ø"/>
            </a:pP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intimate conversation with a woman – Prov. 15:4</a:t>
            </a:r>
          </a:p>
          <a:p>
            <a:pPr>
              <a:buFont typeface="Wingdings"/>
              <a:buChar char="Ø"/>
            </a:pP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talking about things that are inappropriate – Eph. 5:12</a:t>
            </a:r>
          </a:p>
          <a:p>
            <a:pPr>
              <a:buNone/>
            </a:pPr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9600"/>
            <a:ext cx="332459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Steps in Selecting a Secretary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Let your wife meet, interview and approve of the secretary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your wife direct access to you with out going through your secretary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ask your secretary to meet personal needs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sure you praise your wife to your secretary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discuss problems with your secretary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sure she is ugly!!!</a:t>
            </a:r>
            <a:endParaRPr lang="en-US" sz="3600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56192"/>
            <a:ext cx="8839200" cy="678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Needs to See and Hear that  Her Husband Cherishes Her and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Delights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 Her as a Person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(Eph. 5:29)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40386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Most men do not know what it means to “cherish”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their wife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or how to do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it.</a:t>
            </a:r>
            <a:endParaRPr lang="en-US" sz="3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“Cherish” means that the wife is the most important person in her husbands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life. </a:t>
            </a:r>
            <a:endParaRPr lang="en-US" sz="3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She is more important to her husband then his job, family, friends, hobbies and personal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interest.</a:t>
            </a:r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0"/>
            <a:ext cx="10767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629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Ask your wife to wright down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ways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that you can show her that you “cherish” her –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Words of affirmation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Quality time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Gifts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Acts of service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Physical touch</a:t>
            </a:r>
          </a:p>
          <a:p>
            <a:pPr>
              <a:buFont typeface="Arial" charset="0"/>
              <a:buChar char="•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Protect her and guard her in her areas of weakness and limitations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Pet. 3:7</a:t>
            </a:r>
          </a:p>
          <a:p>
            <a:pPr>
              <a:buFont typeface="Arial" charset="0"/>
              <a:buChar char="•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Set aside time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for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intimate conversation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Gen. 2:18-25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1360628" cy="287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Needs a Husband Who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Will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Try to Understand Her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Peter 3:7a)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876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Communication is the key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Set aside times for conversation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Let her talk and express her fears, frustrations, insecurities, concerns, etc.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Let her tell you about the events of her day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Discuss spiritual issues </a:t>
            </a: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Share your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present spiritual condition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Ask her how you can meet her needs</a:t>
            </a:r>
          </a:p>
          <a:p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Needs to Know that She is Respected by Her Husband</a:t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Peter 3:7b)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Listening to her counsel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her your undivided attention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Practice good manners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Lift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heavy items for her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Open doors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Help her off with her coat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Personal cleanliness, neatness, and grooming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Refrain from criticism 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embarrass her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90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Needs to See that Her Husband Desires to Invest in Her Life and Make </a:t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Her World Fulfilling</a:t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(Gal. 5:13-15)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667000"/>
            <a:ext cx="3886200" cy="4191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Learn your wife’s spiritual gift and help her in the development and use of her gift -</a:t>
            </a:r>
          </a:p>
          <a:p>
            <a:pPr>
              <a:buNone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Rom. 12; I Cor. 12; Eph. 4</a:t>
            </a:r>
          </a:p>
          <a:p>
            <a:pPr>
              <a:buNone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267200" cy="4191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Prophecy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Serving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Teacher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Exhortation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Giving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Organization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Mercy</a:t>
            </a:r>
          </a:p>
          <a:p>
            <a:endParaRPr lang="en-US" sz="32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1266" name="Picture 2" descr="C:\Users\Ptr. Daniel White\Desktop\Bible pictures\holy spirit\spiritual_gifts_d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447800"/>
            <a:ext cx="2373936" cy="2286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6477000" cy="6705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Help her see the great value of being a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“keeper at home”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  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Tim. 5:10-15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Help her see the future value of what she is presently doing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Titus 2:4-5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Help her fulfill her personal goals and desires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Col. 3:19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her the freedom to develop her personal interest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31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909668"/>
            <a:ext cx="1918910" cy="371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28600"/>
            <a:ext cx="2174662" cy="252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Needs a Husband </a:t>
            </a:r>
            <a:r>
              <a:rPr lang="en-US" sz="36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that </a:t>
            </a:r>
            <a:r>
              <a:rPr lang="en-US" sz="36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  Will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Love Her Unconditionally</a:t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Cor. 13:1-8)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rmAutofit lnSpcReduction="10000"/>
          </a:bodyPr>
          <a:lstStyle/>
          <a:p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go to bed angry –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4: 25</a:t>
            </a:r>
          </a:p>
          <a:p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allow yourself to become bitter towards your wife –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Col. 3:19</a:t>
            </a:r>
          </a:p>
          <a:p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Always forgive –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Matt. 18:22-23</a:t>
            </a:r>
          </a:p>
          <a:p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Love your wife as you love yourself –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5:22-23</a:t>
            </a:r>
          </a:p>
          <a:p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Love your wife as Christ </a:t>
            </a:r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loves </a:t>
            </a:r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church –        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5:25-27</a:t>
            </a:r>
          </a:p>
          <a:p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If you lose your oneness of spirit quickly get it back –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Matt. 5:22</a:t>
            </a:r>
            <a:endParaRPr lang="en-US" sz="33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Needs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Stability and Direction of a Spiritual Leader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Cor. 11:3)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Every woman has needs which can only be met by strong spiritual leadership.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Spiritual leadership is not only an indication of where a man is spiritually; it shows the direction in which he is going.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There are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two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major marks                                of spiritual leadership -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4" name="Picture 2" descr="C:\Users\Ptr. Daniel White\Desktop\Bible pictures\bibles and book of life\scan0003.jpg"/>
          <p:cNvPicPr>
            <a:picLocks noChangeAspect="1" noChangeArrowheads="1"/>
          </p:cNvPicPr>
          <p:nvPr/>
        </p:nvPicPr>
        <p:blipFill>
          <a:blip r:embed="rId3" cstate="print"/>
          <a:srcRect r="41826"/>
          <a:stretch>
            <a:fillRect/>
          </a:stretch>
        </p:blipFill>
        <p:spPr bwMode="auto">
          <a:xfrm flipH="1">
            <a:off x="6400799" y="4572000"/>
            <a:ext cx="234891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1# Desire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seek the Lord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(Psalm 119:1-10)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57400"/>
            <a:ext cx="4495800" cy="480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Regular times in God’s Word –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Acts 17:11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Memorization of Scripture –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Ps. 119:11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Study of Scripture –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Tim. 2:15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Faithfulness in prayer –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18:1-10</a:t>
            </a:r>
          </a:p>
          <a:p>
            <a:pPr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80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Faithful church attendance –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10:24-25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Fellowship with sincere Christians –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Tim. 2:22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Discussion of spiritual matters –       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Mal. 3:16-18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 descr="C:\Users\Ptr. Daniel White\Desktop\Bible pictures\bibles and book of life\1071 Man studying C1051-107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4800"/>
            <a:ext cx="1960386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2# Convictions </a:t>
            </a: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Based on Scripture</a:t>
            </a:r>
            <a:b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(II Tim. 3:9)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a wife and children see you establishing God’s standards as convictions in your own personal life, this is a powerful example  to them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II Thess. 1: 5-6, 3:7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Follow (submit) to your leadership.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Establish the same standards and convictions in their own lives.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9342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Determine to follow your convictions –                    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15:58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not become “Legalist” over your convictions – (Pharisees) </a:t>
            </a:r>
          </a:p>
          <a:p>
            <a:pPr marL="514350" indent="-514350"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Prideful</a:t>
            </a:r>
          </a:p>
          <a:p>
            <a:pPr marL="514350" indent="-514350"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Critical</a:t>
            </a:r>
          </a:p>
          <a:p>
            <a:pPr marL="514350" indent="-514350"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Judgmental</a:t>
            </a:r>
          </a:p>
          <a:p>
            <a:pPr marL="514350" indent="-514350"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Condemning</a:t>
            </a:r>
          </a:p>
          <a:p>
            <a:pPr marL="514350" indent="-51435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3. Hold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convictions in love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16:13-14</a:t>
            </a:r>
          </a:p>
          <a:p>
            <a:pPr marL="514350" indent="-51435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4. Support your pastor’s and churches convictions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11:7, 17</a:t>
            </a:r>
          </a:p>
          <a:p>
            <a:pPr marL="514350" indent="-514350">
              <a:buNone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Glorify God through your convictions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10:31                          </a:t>
            </a:r>
          </a:p>
          <a:p>
            <a:pPr marL="514350" indent="-51435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1235" b="15927"/>
          <a:stretch>
            <a:fillRect/>
          </a:stretch>
        </p:blipFill>
        <p:spPr bwMode="auto">
          <a:xfrm>
            <a:off x="3886200" y="1676400"/>
            <a:ext cx="1828800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Needs to Know that She is Meeting Needs in Your Life that no Other Woman can Meet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(Gen. 2:18)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9154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wife’s greatest need is to be “cherished” by her husband and feel special to him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5:25-29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Telling her is not enough,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she wants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see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that she is special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(cherished)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</a:t>
            </a: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Tell her how she can meet your needs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Express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gratefulness for meeting your needs</a:t>
            </a:r>
            <a:endParaRPr lang="en-US" i="1" dirty="0" smtClean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Praise her before the children and others</a:t>
            </a: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6553200" cy="6400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give another woman your wife’s special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responsibilities.</a:t>
            </a: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praise and admire other woman or compare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wife to other woman (especially your mother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).</a:t>
            </a: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Jealousy is the fear of being displaced  -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“For jealousy is the rage of a man.” – Prov. 6:34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Security in a relationship comes by knowing that you are needed and appreciated!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5385" y="533400"/>
            <a:ext cx="335861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Man’s Relationship with 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Other Women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(Prov. 2, 5-7)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a one woman man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Tim. 3:1-7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distance between you and other women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Titus 1:5-9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not counsel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women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unless your wife in present in the counseling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2:16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Direct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women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their husbands – I Cor. 14:35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Direct women to older godly women – Titus 2:3-4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Direct women to your wife – Gen. 2:18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counsel women alone – II </a:t>
            </a:r>
            <a:r>
              <a:rPr lang="en-US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im. 2:22</a:t>
            </a:r>
          </a:p>
          <a:p>
            <a:pPr>
              <a:buFont typeface="Wingdings"/>
              <a:buChar char="Ø"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629400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riding with women alone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 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hess. 5:22</a:t>
            </a:r>
          </a:p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touching women –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7:1</a:t>
            </a:r>
          </a:p>
          <a:p>
            <a:pPr>
              <a:buFont typeface="Wingdings"/>
              <a:buChar char="Ø"/>
            </a:pP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Embracing – Prov. 15:15-20</a:t>
            </a:r>
          </a:p>
          <a:p>
            <a:pPr>
              <a:buFont typeface="Wingdings"/>
              <a:buChar char="Ø"/>
            </a:pP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Kissing – Prov. 7:13</a:t>
            </a:r>
          </a:p>
          <a:p>
            <a:pPr>
              <a:buFont typeface="Wingdings"/>
              <a:buChar char="Ø"/>
            </a:pP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Extending holding </a:t>
            </a: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hands </a:t>
            </a: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 </a:t>
            </a:r>
            <a:r>
              <a:rPr lang="en-US" sz="3400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</a:t>
            </a: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im. 5:1-2</a:t>
            </a:r>
          </a:p>
          <a:p>
            <a:pPr>
              <a:buFont typeface="Arial" charset="0"/>
              <a:buChar char="•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long and detailed conversation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with women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ph. 4:29</a:t>
            </a:r>
          </a:p>
          <a:p>
            <a:pPr>
              <a:buFont typeface="Arial" charset="0"/>
              <a:buChar char="•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Many women are drawn to men who are open and can share their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feelings. </a:t>
            </a:r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Arial" charset="0"/>
              <a:buChar char="•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Every woman wants a husband who will open his heart to her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</a:t>
            </a: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share his enter most feelings.</a:t>
            </a:r>
          </a:p>
          <a:p>
            <a:endParaRPr lang="en-US" sz="3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1096</Words>
  <Application>Microsoft Office PowerPoint</Application>
  <PresentationFormat>On-screen Show (4:3)</PresentationFormat>
  <Paragraphs>135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Needs of a Wife</vt:lpstr>
      <vt:lpstr>A Wife Needs the Stability and Direction of a Spiritual Leader (I Cor. 11:3)</vt:lpstr>
      <vt:lpstr>1# Desire to seek the Lord (Psalm 119:1-10)</vt:lpstr>
      <vt:lpstr>2# Convictions Based on Scripture (II Tim. 3:9)</vt:lpstr>
      <vt:lpstr>Slide 5</vt:lpstr>
      <vt:lpstr>A Wife Needs to Know that She is Meeting Needs in Your Life that no Other Woman can Meet (Gen. 2:18)</vt:lpstr>
      <vt:lpstr>Slide 7</vt:lpstr>
      <vt:lpstr>A Man’s Relationship with   Other Women (Prov. 2, 5-7)</vt:lpstr>
      <vt:lpstr>Slide 9</vt:lpstr>
      <vt:lpstr>Slide 10</vt:lpstr>
      <vt:lpstr>Steps in Selecting a Secretary</vt:lpstr>
      <vt:lpstr>A Wife Needs to See and Hear that  Her Husband Cherishes Her and  Delights in Her as a Person (Eph. 5:29)</vt:lpstr>
      <vt:lpstr>Slide 13</vt:lpstr>
      <vt:lpstr>A Wife Needs a Husband Who           Will Try to Understand Her (I Peter 3:7a)</vt:lpstr>
      <vt:lpstr>A Wife Needs to Know that She is Respected by Her Husband (I Peter 3:7b)</vt:lpstr>
      <vt:lpstr>A Wife Needs to See that Her Husband Desires to Invest in Her Life and Make  Her World Fulfilling (Gal. 5:13-15)</vt:lpstr>
      <vt:lpstr>Slide 17</vt:lpstr>
      <vt:lpstr>A Wife Needs a Husband that                    Will Love Her Unconditionally (I Cor. 13:1-8)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Needs of a Wife</dc:title>
  <dc:creator>Ptr. Daniel White</dc:creator>
  <cp:lastModifiedBy>Ptr. Daniel White</cp:lastModifiedBy>
  <cp:revision>12</cp:revision>
  <dcterms:created xsi:type="dcterms:W3CDTF">2009-11-03T16:00:29Z</dcterms:created>
  <dcterms:modified xsi:type="dcterms:W3CDTF">2010-06-30T21:07:14Z</dcterms:modified>
</cp:coreProperties>
</file>