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9" r:id="rId19"/>
    <p:sldId id="277" r:id="rId20"/>
    <p:sldId id="278" r:id="rId21"/>
    <p:sldId id="276" r:id="rId22"/>
    <p:sldId id="275" r:id="rId23"/>
    <p:sldId id="27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8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63BDA-1030-472E-9896-0313892FFD65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30AC3-2916-4CA0-A186-5969FF7F19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0AC3-2916-4CA0-A186-5969FF7F19B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0AC3-2916-4CA0-A186-5969FF7F19B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0AC3-2916-4CA0-A186-5969FF7F19B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0AC3-2916-4CA0-A186-5969FF7F19B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0AC3-2916-4CA0-A186-5969FF7F19B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0AC3-2916-4CA0-A186-5969FF7F19B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0AC3-2916-4CA0-A186-5969FF7F19B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0AC3-2916-4CA0-A186-5969FF7F19B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0AC3-2916-4CA0-A186-5969FF7F19B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0AC3-2916-4CA0-A186-5969FF7F19B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0AC3-2916-4CA0-A186-5969FF7F19B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0AC3-2916-4CA0-A186-5969FF7F19B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0AC3-2916-4CA0-A186-5969FF7F19B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0AC3-2916-4CA0-A186-5969FF7F19B1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0AC3-2916-4CA0-A186-5969FF7F19B1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0AC3-2916-4CA0-A186-5969FF7F19B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0AC3-2916-4CA0-A186-5969FF7F19B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0AC3-2916-4CA0-A186-5969FF7F19B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0AC3-2916-4CA0-A186-5969FF7F19B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0AC3-2916-4CA0-A186-5969FF7F19B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0AC3-2916-4CA0-A186-5969FF7F19B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0AC3-2916-4CA0-A186-5969FF7F19B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0AC3-2916-4CA0-A186-5969FF7F19B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0AC3-2916-4CA0-A186-5969FF7F19B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E117-7A7B-4EF1-8AB7-0DD25431A624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D0DE-C7C1-4995-9FDC-2160575BE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E117-7A7B-4EF1-8AB7-0DD25431A624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D0DE-C7C1-4995-9FDC-2160575BE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E117-7A7B-4EF1-8AB7-0DD25431A624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D0DE-C7C1-4995-9FDC-2160575BE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E117-7A7B-4EF1-8AB7-0DD25431A624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D0DE-C7C1-4995-9FDC-2160575BE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E117-7A7B-4EF1-8AB7-0DD25431A624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D0DE-C7C1-4995-9FDC-2160575BE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E117-7A7B-4EF1-8AB7-0DD25431A624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D0DE-C7C1-4995-9FDC-2160575BE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E117-7A7B-4EF1-8AB7-0DD25431A624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D0DE-C7C1-4995-9FDC-2160575BE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E117-7A7B-4EF1-8AB7-0DD25431A624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D0DE-C7C1-4995-9FDC-2160575BE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E117-7A7B-4EF1-8AB7-0DD25431A624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D0DE-C7C1-4995-9FDC-2160575BE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E117-7A7B-4EF1-8AB7-0DD25431A624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D0DE-C7C1-4995-9FDC-2160575BE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E117-7A7B-4EF1-8AB7-0DD25431A624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D0DE-C7C1-4995-9FDC-2160575BE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8E117-7A7B-4EF1-8AB7-0DD25431A624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5D0DE-C7C1-4995-9FDC-2160575BE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752599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Responsibilities </a:t>
            </a:r>
            <a:b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of a Husband and Father</a:t>
            </a:r>
            <a:endParaRPr lang="en-US" sz="48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4038600"/>
          </a:xfrm>
        </p:spPr>
        <p:txBody>
          <a:bodyPr>
            <a:normAutofit/>
          </a:bodyPr>
          <a:lstStyle/>
          <a:p>
            <a:r>
              <a:rPr lang="en-US" sz="44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(Ephesians 5:22-23)</a:t>
            </a:r>
            <a:endParaRPr lang="en-US" sz="4400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715000" y="2895600"/>
            <a:ext cx="3124200" cy="3794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533400" y="3048000"/>
            <a:ext cx="4970463" cy="3302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048000"/>
            <a:ext cx="4953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895600"/>
            <a:ext cx="312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Christ’s Relationship to His Church Suggests Three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hings Every Wife Needs from Her Husband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458200" cy="5105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Strength and intimacy -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Savior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(Protect physically)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Nourish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(Feed spiritually)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Cherish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(Guard emotionally)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2. Perfect and complete security -</a:t>
            </a:r>
          </a:p>
          <a:p>
            <a:pPr marL="514350" indent="-514350">
              <a:buNone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Note: Many men complain about their wives’        independent spirit. A possible reason for this is the failure of the husband to provide security for his wife!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0722" name="Picture 2" descr="C:\Users\Ptr. Daniel White\Desktop\Bible pictures\Jesus\jesus_heaven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715000" y="1981200"/>
            <a:ext cx="3138326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781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Physical security –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“Giving honor unto the wife as unto the weaker vessel.”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Financial security –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“But if any provide not for his own, and specially for those of his own house, he hath denied the faith, and is worse than an infidel.”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Emotional security - 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“Husbands, love your wives, and be not bitter against them.”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Spiritual security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“And if they will learn any thing, let them ask their husbands at home: for it is a shame for women to speak in the church.”</a:t>
            </a:r>
            <a:endParaRPr lang="en-US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905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3. Assurance of uninterrupted attention      </a:t>
            </a:r>
            <a:b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and concern – </a:t>
            </a:r>
            <a:b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(Matt. 28:20)    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5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Togetherness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Focused attention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Personal attention 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5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Conversation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Date nights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Activities</a:t>
            </a:r>
          </a:p>
          <a:p>
            <a:pPr>
              <a:buFont typeface="Wingdings" pitchFamily="2" charset="2"/>
              <a:buChar char="Ø"/>
            </a:pPr>
            <a:r>
              <a:rPr lang="en-US" sz="3500" u="sng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Quality time</a:t>
            </a:r>
            <a:endParaRPr lang="en-US" sz="3500" u="sng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762000"/>
            <a:ext cx="449580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Never allow the following to distract you from personal time with your wife</a:t>
            </a:r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Job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Hobbies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Personal interest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Sports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Computer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Ministry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Etc.</a:t>
            </a:r>
          </a:p>
          <a:p>
            <a:pPr>
              <a:buFont typeface="Wingdings" pitchFamily="2" charset="2"/>
              <a:buChar char="Ø"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</a:p>
          <a:p>
            <a:pPr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Christ’s Goal for His Church is a 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Model for Every Husband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991600" cy="48006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5:25-27</a:t>
            </a:r>
          </a:p>
          <a:p>
            <a:pPr marL="742950" indent="-7429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Every wife needs spiritual instruction from      her husband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Husbands need to teach their wives life principles of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God’s Word -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Husbands need to teach their wives how to solve problems with the Word of God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                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Corinthians 14:25</a:t>
            </a:r>
            <a:endParaRPr lang="en-US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4953000" cy="66294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Cleansing your wife with the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“…washing of the water by the Word...” </a:t>
            </a: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Goal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“Glorious Church”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Without spot = Stain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Without wrinkle = Flaw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Without any such thing = Imperfection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Goal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“But that it should be holy and without blemish.”</a:t>
            </a:r>
          </a:p>
          <a:p>
            <a:pPr>
              <a:buNone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1746" name="Picture 2" descr="C:\Users\Ptr. Daniel White\Desktop\Bible pictures\bibles and book of life\scan0046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334000" y="838200"/>
            <a:ext cx="3554412" cy="5278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410200" y="1676400"/>
            <a:ext cx="342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</a:rPr>
              <a:t>I wife’s relationship with the Lord 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</a:rPr>
              <a:t>is her Husbands responsibility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28800"/>
            <a:ext cx="480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599"/>
            <a:ext cx="502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915400" cy="670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2. Every wife needs the moral and spiritual leadership that comes from her husband –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“But I would have you know, that the head of every man is Christ; and the head of the woman is the man; and the head of Christ is God.”                   (I Corinthians 11:3) </a:t>
            </a:r>
          </a:p>
          <a:p>
            <a:pPr>
              <a:buFont typeface="Wingdings" pitchFamily="2" charset="2"/>
              <a:buChar char="Ø"/>
            </a:pPr>
            <a:r>
              <a:rPr lang="en-US" i="1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Initiative should come from the husband.</a:t>
            </a:r>
          </a:p>
          <a:p>
            <a:pPr>
              <a:buFont typeface="Wingdings" pitchFamily="2" charset="2"/>
              <a:buChar char="Ø"/>
            </a:pPr>
            <a:r>
              <a:rPr lang="en-US" i="1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Example should come from the husband.</a:t>
            </a:r>
          </a:p>
          <a:p>
            <a:pPr>
              <a:buFont typeface="Wingdings" pitchFamily="2" charset="2"/>
              <a:buChar char="Ø"/>
            </a:pPr>
            <a:r>
              <a:rPr lang="en-US" i="1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Spiritual decision making should arise with the husband.</a:t>
            </a:r>
          </a:p>
          <a:p>
            <a:pPr>
              <a:buFont typeface="Wingdings" pitchFamily="2" charset="2"/>
              <a:buChar char="Ø"/>
            </a:pPr>
            <a:r>
              <a:rPr lang="en-US" i="1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Standards should be set by the husband.</a:t>
            </a:r>
          </a:p>
          <a:p>
            <a:pPr>
              <a:buFont typeface="Wingdings" pitchFamily="2" charset="2"/>
              <a:buChar char="Ø"/>
            </a:pPr>
            <a:r>
              <a:rPr lang="en-US" i="1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Convictions should be established by the husband.</a:t>
            </a:r>
            <a:endParaRPr lang="en-US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Husbands / Fathers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876800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* Stop complaining –</a:t>
            </a:r>
          </a:p>
          <a:p>
            <a:pPr>
              <a:buNone/>
            </a:pP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* Stop avoiding the        </a:t>
            </a:r>
          </a:p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problem  -                                                                              </a:t>
            </a:r>
          </a:p>
          <a:p>
            <a:pPr>
              <a:buNone/>
            </a:pP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* Stop excusing yourself –</a:t>
            </a:r>
          </a:p>
          <a:p>
            <a:pPr>
              <a:buNone/>
            </a:pP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* Stop blaming others - </a:t>
            </a:r>
          </a:p>
          <a:p>
            <a:pPr>
              <a:buNone/>
            </a:pP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* Start fulfilling your God                                                   </a:t>
            </a:r>
          </a:p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given responsibilities -</a:t>
            </a:r>
          </a:p>
          <a:p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572000" y="1219200"/>
            <a:ext cx="1714635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7010400" y="3810000"/>
            <a:ext cx="1819275" cy="2587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1430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5740" y="4191000"/>
            <a:ext cx="2142260" cy="2196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1" name="Picture 3" descr="C:\Users\Ptr. Daniel White\Desktop\Bible pictures\bibles and book of life\scan0007.jpg"/>
          <p:cNvPicPr>
            <a:picLocks noChangeAspect="1" noChangeArrowheads="1"/>
          </p:cNvPicPr>
          <p:nvPr/>
        </p:nvPicPr>
        <p:blipFill>
          <a:blip r:embed="rId7" cstate="print">
            <a:lum bright="-20000"/>
          </a:blip>
          <a:srcRect/>
          <a:stretch>
            <a:fillRect/>
          </a:stretch>
        </p:blipFill>
        <p:spPr bwMode="auto">
          <a:xfrm>
            <a:off x="4724400" y="1905000"/>
            <a:ext cx="4243138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8600"/>
            <a:ext cx="7147678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  <a:effectLst/>
              </a:rPr>
              <a:t>Husbands who ignore these Biblical</a:t>
            </a: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  <a:effectLst/>
              </a:rPr>
              <a:t>principles will reap what they sow</a:t>
            </a: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  <a:effectLst/>
              </a:rPr>
              <a:t>(Galatians 6:7)</a:t>
            </a:r>
            <a:endParaRPr lang="en-US" sz="3600" b="1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5257800"/>
            <a:ext cx="7010400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It is to the advantage of every </a:t>
            </a: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husband to have a happy wife 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Ptr. Daniel White\Desktop\Bible pictures\bibles and book of life\scan0050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345212" y="2057400"/>
            <a:ext cx="2103054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1" name="Picture 3" descr="C:\Users\Ptr. Daniel White\Desktop\Bible pictures\Courtship Marriage Family\Marriage\scan0002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09800"/>
            <a:ext cx="3427944" cy="287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1" y="2362200"/>
            <a:ext cx="2438400" cy="429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900186"/>
            <a:ext cx="4341813" cy="395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 rot="20825416">
            <a:off x="136810" y="918393"/>
            <a:ext cx="8458200" cy="1938992"/>
          </a:xfrm>
          <a:prstGeom prst="rect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“A continual dropping in a very rainy day and a contentious woman are alike.” (Proverbs 27:15) </a:t>
            </a:r>
            <a:endParaRPr lang="en-US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53000"/>
            <a:ext cx="8153400" cy="175432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bg1"/>
            </a:solidFill>
          </a:ln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  <a:effectLst/>
              </a:rPr>
              <a:t>“It is better to dwell in the wilderness, </a:t>
            </a: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  <a:effectLst/>
              </a:rPr>
              <a:t>than with a contentious and an angry </a:t>
            </a: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  <a:effectLst/>
              </a:rPr>
              <a:t>woman.” ( Proverbs 21:19)</a:t>
            </a:r>
            <a:endParaRPr lang="en-US" sz="3600" b="1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794994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5329" y="1981200"/>
            <a:ext cx="2868671" cy="279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Twelve Problems Women Face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Frustration at the absence of spiritual leadership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Meaningless life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Uncontrollable insecurity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Feeling unloved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Belief that her husband takes her for granted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Absence of trust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Loneliness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1788"/>
            <a:ext cx="9647238" cy="718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280076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chemeClr val="bg1"/>
                </a:solidFill>
              </a:rPr>
              <a:t>“It is better to dwell in the corner of the housetop, than with a brawling woman and in a wide house.” </a:t>
            </a:r>
          </a:p>
          <a:p>
            <a:pPr algn="ctr"/>
            <a:r>
              <a:rPr lang="en-US" sz="4400" b="1" i="1" dirty="0" smtClean="0">
                <a:solidFill>
                  <a:schemeClr val="bg1"/>
                </a:solidFill>
              </a:rPr>
              <a:t>(Proverbs 25:24) </a:t>
            </a:r>
            <a:endParaRPr lang="en-US" sz="4400" b="1" i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099"/>
            <a:ext cx="3214688" cy="368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657600"/>
            <a:ext cx="5388618" cy="253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3387068" cy="482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 l="35127" t="-4657" b="1435"/>
          <a:stretch>
            <a:fillRect/>
          </a:stretch>
        </p:blipFill>
        <p:spPr bwMode="auto">
          <a:xfrm>
            <a:off x="3657600" y="1295400"/>
            <a:ext cx="5277841" cy="495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04800" y="184862"/>
            <a:ext cx="5943600" cy="39585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3276600" y="2971800"/>
            <a:ext cx="5410200" cy="35948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Users\Ptr. Daniel White\Desktop\Bible pictures\Courtship Marriage Family\Marriage\argu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197633"/>
            <a:ext cx="4572000" cy="34317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Ptr. Daniel White\Desktop\Bible pictures\Courtship Marriage Family\Marriage\scan00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28600"/>
            <a:ext cx="4452079" cy="3745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114800"/>
            <a:ext cx="7924800" cy="25545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i="1" dirty="0" smtClean="0"/>
              <a:t>“Likewise, ye husbands, dwell with them according to knowledge, giving </a:t>
            </a:r>
            <a:r>
              <a:rPr lang="en-US" sz="3200" i="1" dirty="0" err="1" smtClean="0"/>
              <a:t>honour</a:t>
            </a:r>
            <a:r>
              <a:rPr lang="en-US" sz="3200" i="1" dirty="0" smtClean="0"/>
              <a:t> unto the wife, as unto the weaker vessel, and as being heirs together of the grace of life; that your prayers be not hindered.”  (I Peter 3:7)</a:t>
            </a:r>
            <a:endParaRPr lang="en-US" sz="3200" i="1" dirty="0"/>
          </a:p>
        </p:txBody>
      </p:sp>
      <p:sp>
        <p:nvSpPr>
          <p:cNvPr id="5" name="Rectangle 4"/>
          <p:cNvSpPr/>
          <p:nvPr/>
        </p:nvSpPr>
        <p:spPr>
          <a:xfrm>
            <a:off x="990600" y="3505200"/>
            <a:ext cx="7315200" cy="23083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i="1" dirty="0" smtClean="0"/>
              <a:t>“For the husband is the head of the wife, even as Christ is the head of the church: and he is the </a:t>
            </a:r>
            <a:r>
              <a:rPr lang="en-US" sz="3600" i="1" dirty="0" err="1" smtClean="0"/>
              <a:t>saviour</a:t>
            </a:r>
            <a:r>
              <a:rPr lang="en-US" sz="3600" i="1" dirty="0" smtClean="0"/>
              <a:t> of the body.”  (Eph. 5:23) </a:t>
            </a:r>
            <a:endParaRPr lang="en-US" sz="3600" i="1" dirty="0"/>
          </a:p>
        </p:txBody>
      </p:sp>
      <p:sp>
        <p:nvSpPr>
          <p:cNvPr id="7" name="Rectangle 6"/>
          <p:cNvSpPr/>
          <p:nvPr/>
        </p:nvSpPr>
        <p:spPr>
          <a:xfrm>
            <a:off x="1219200" y="2971800"/>
            <a:ext cx="6858000" cy="15696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i="1" dirty="0" smtClean="0"/>
              <a:t>“Fathers, provoke not your children to anger, lest they be discouraged.” </a:t>
            </a:r>
          </a:p>
          <a:p>
            <a:pPr algn="ctr"/>
            <a:r>
              <a:rPr lang="en-US" sz="3200" i="1" dirty="0" smtClean="0"/>
              <a:t>(Col. 3:21) </a:t>
            </a:r>
            <a:endParaRPr lang="en-US" sz="3200" i="1" dirty="0"/>
          </a:p>
        </p:txBody>
      </p:sp>
      <p:sp>
        <p:nvSpPr>
          <p:cNvPr id="3" name="Rectangle 2"/>
          <p:cNvSpPr/>
          <p:nvPr/>
        </p:nvSpPr>
        <p:spPr>
          <a:xfrm>
            <a:off x="1447800" y="2590799"/>
            <a:ext cx="6248400" cy="10772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i="1" dirty="0" smtClean="0"/>
              <a:t>“Husbands, love your wives, and be not bitter against them.” (Col. 3:19 )</a:t>
            </a:r>
            <a:endParaRPr lang="en-US" sz="3200" i="1" dirty="0"/>
          </a:p>
        </p:txBody>
      </p:sp>
      <p:pic>
        <p:nvPicPr>
          <p:cNvPr id="6146" name="Picture 2" descr="C:\Users\Ptr. Daniel White\Desktop\Bible pictures\Courtship Marriage Family\Marriage\scan0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8600"/>
            <a:ext cx="4348162" cy="41005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Need of intimate communication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Lack of total commitment from the husband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left totally for the mother to discipline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Inability to control emotions, spending, and daily activities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Bitterness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343400"/>
            <a:ext cx="26210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Twelve Things that Separate a 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Father from His Children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In this generation many fathers are</a:t>
            </a:r>
          </a:p>
          <a:p>
            <a:pPr algn="ctr">
              <a:buNone/>
            </a:pP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cut off from their children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(Work demands / Divorce / Neglect)</a:t>
            </a:r>
            <a:endParaRPr lang="en-US" sz="3600" b="1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average child spends less than five minutes per day with their fathers.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Anger, bitterness, and deep resentment characterize a majority of teenager’s attitudes towards their fathers.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90060"/>
            <a:ext cx="8077199" cy="526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82402" y="1295400"/>
            <a:ext cx="2861598" cy="23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152400" y="381000"/>
            <a:ext cx="6858000" cy="6477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The absentee father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Rules without principles to undergird them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Double standards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Father’s who are unwilling to discipline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Fathers who are unwilling to listen to their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Fathers who discipline in anger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Fathers who consistently display anger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Fathers who fight and quarrel with their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wife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243472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5181600" cy="65532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Fathers who are unpredictable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Fathers who place unhealthy pressure on their children to succeed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Father’s lack of interest in the activities of their child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Fathers who relinquish responsibility to the mother, school, or the church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233074" y="152400"/>
            <a:ext cx="3910926" cy="2592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6096000" y="2895600"/>
            <a:ext cx="2533650" cy="3793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81000"/>
            <a:ext cx="2895600" cy="6019800"/>
          </a:xfr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i="1" dirty="0" smtClean="0"/>
              <a:t>A husband’s failure in these areas will result in the break down of the marital relationship</a:t>
            </a:r>
            <a:endParaRPr lang="en-US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2697157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2209" t="8826" b="13215"/>
          <a:stretch>
            <a:fillRect/>
          </a:stretch>
        </p:blipFill>
        <p:spPr bwMode="auto">
          <a:xfrm flipH="1">
            <a:off x="5989608" y="1371600"/>
            <a:ext cx="2925792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 rot="528555">
            <a:off x="3566578" y="839857"/>
            <a:ext cx="2792528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/>
              <a:t>Resentment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 rot="20728721">
            <a:off x="152386" y="700922"/>
            <a:ext cx="2578931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Bitterness</a:t>
            </a:r>
            <a:endParaRPr kumimoji="0" lang="en-US" sz="4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20725895">
            <a:off x="445654" y="3151116"/>
            <a:ext cx="1516255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latin typeface="Adelon" pitchFamily="2" charset="0"/>
                <a:ea typeface="Adelon" pitchFamily="2" charset="0"/>
              </a:rPr>
              <a:t>  </a:t>
            </a:r>
            <a:r>
              <a:rPr lang="en-US" sz="4000" b="1" dirty="0" smtClean="0">
                <a:latin typeface="Adelon" pitchFamily="2" charset="0"/>
                <a:ea typeface="Adelon" pitchFamily="2" charset="0"/>
              </a:rPr>
              <a:t>Anger</a:t>
            </a:r>
            <a:endParaRPr lang="en-US" sz="4000" b="1" dirty="0">
              <a:latin typeface="Adelon" pitchFamily="2" charset="0"/>
              <a:ea typeface="Adelo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391423">
            <a:off x="4814025" y="4671009"/>
            <a:ext cx="3741592" cy="1323439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Breakdown in communication</a:t>
            </a:r>
          </a:p>
        </p:txBody>
      </p:sp>
      <p:sp>
        <p:nvSpPr>
          <p:cNvPr id="10" name="Rectangle 9"/>
          <p:cNvSpPr/>
          <p:nvPr/>
        </p:nvSpPr>
        <p:spPr>
          <a:xfrm rot="20482894">
            <a:off x="2489084" y="3287425"/>
            <a:ext cx="3951968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delon" pitchFamily="2" charset="0"/>
                <a:ea typeface="Adelon" pitchFamily="2" charset="0"/>
              </a:rPr>
              <a:t>Loss of intimacy </a:t>
            </a:r>
          </a:p>
        </p:txBody>
      </p:sp>
      <p:sp>
        <p:nvSpPr>
          <p:cNvPr id="11" name="Rectangle 10"/>
          <p:cNvSpPr/>
          <p:nvPr/>
        </p:nvSpPr>
        <p:spPr>
          <a:xfrm rot="654530">
            <a:off x="532434" y="5625583"/>
            <a:ext cx="2392967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argau" pitchFamily="2" charset="0"/>
                <a:ea typeface="Aargau" pitchFamily="2" charset="0"/>
              </a:rPr>
              <a:t>  Arguments</a:t>
            </a:r>
            <a:endParaRPr lang="en-US" sz="4000" b="1" dirty="0">
              <a:solidFill>
                <a:schemeClr val="bg1"/>
              </a:solidFill>
              <a:latin typeface="Aargau" pitchFamily="2" charset="0"/>
              <a:ea typeface="Aargau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294403">
            <a:off x="6759754" y="2914649"/>
            <a:ext cx="2057400" cy="70788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4990810" pitchFamily="2" charset="0"/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  <a:latin typeface="4990810" pitchFamily="2" charset="0"/>
              </a:rPr>
              <a:t>Fighting</a:t>
            </a:r>
            <a:endParaRPr lang="en-US" sz="4000" b="1" dirty="0">
              <a:solidFill>
                <a:schemeClr val="bg1"/>
              </a:solidFill>
              <a:latin typeface="499081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48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Christ and His Church Provide Insights and Solutions to the Problems Husbands and Wives Face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8686800" cy="4572000"/>
          </a:xfrm>
        </p:spPr>
        <p:txBody>
          <a:bodyPr>
            <a:normAutofit lnSpcReduction="10000"/>
          </a:bodyPr>
          <a:lstStyle/>
          <a:p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5:22-23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Christ meets every need the                         church has by His attitude                                and care.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a husband acts                                    the same way towards his                        wife, it will dramatically                                      affect her behavior.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8674" name="Picture 2" descr="C:\Users\Ptr. Daniel White\Desktop\Bible pictures\Jesus\Behold the La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362200"/>
            <a:ext cx="2834640" cy="3543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0000" endA="295" endPos="92000" dist="101600" dir="5400000" sy="-100000" algn="bl" rotWithShape="0"/>
          </a:effectLst>
        </p:spPr>
      </p:pic>
      <p:pic>
        <p:nvPicPr>
          <p:cNvPr id="2050" name="Picture 2" descr="C:\Users\Ptr. Daniel White\Desktop\Bible pictures\Churches\scan0001.jpg"/>
          <p:cNvPicPr>
            <a:picLocks noChangeAspect="1" noChangeArrowheads="1"/>
          </p:cNvPicPr>
          <p:nvPr/>
        </p:nvPicPr>
        <p:blipFill>
          <a:blip r:embed="rId4" cstate="print">
            <a:lum bright="-40000"/>
          </a:blip>
          <a:srcRect/>
          <a:stretch>
            <a:fillRect/>
          </a:stretch>
        </p:blipFill>
        <p:spPr bwMode="auto">
          <a:xfrm>
            <a:off x="6629400" y="4572000"/>
            <a:ext cx="1516878" cy="1344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Christ’s Love for the Church is a Model for a Husband’s Love for His Wife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5:25)</a:t>
            </a:r>
            <a:endParaRPr lang="en-US" sz="4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65532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Sacrifice without complaint –   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(John 10:15; I Peter 2:23)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Forgiveness without reminder – 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(Psalms 103:12)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Giving without getting –                    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(John 3:16)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Selflessness  without resentment – 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(Luke 23:34)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nconditional Love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                </a:t>
            </a: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Corinthians 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13:1-7)</a:t>
            </a:r>
            <a:endParaRPr lang="en-US" sz="3600" i="1" dirty="0" smtClean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600" i="1" dirty="0" smtClean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9698" name="Picture 2" descr="C:\Users\Ptr. Daniel White\Desktop\Bible pictures\Jesus\Burden of the Cross.jpg"/>
          <p:cNvPicPr>
            <a:picLocks noChangeAspect="1" noChangeArrowheads="1"/>
          </p:cNvPicPr>
          <p:nvPr/>
        </p:nvPicPr>
        <p:blipFill>
          <a:blip r:embed="rId3" cstate="print"/>
          <a:srcRect l="13194" t="10333" r="13472" b="9667"/>
          <a:stretch>
            <a:fillRect/>
          </a:stretch>
        </p:blipFill>
        <p:spPr bwMode="auto">
          <a:xfrm>
            <a:off x="6477000" y="1905000"/>
            <a:ext cx="250952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C:\Users\Ptr. Daniel White\Desktop\Bible pictures\Churches\scan0001.jpg"/>
          <p:cNvPicPr>
            <a:picLocks noChangeAspect="1" noChangeArrowheads="1"/>
          </p:cNvPicPr>
          <p:nvPr/>
        </p:nvPicPr>
        <p:blipFill>
          <a:blip r:embed="rId4" cstate="print">
            <a:lum bright="-40000"/>
          </a:blip>
          <a:srcRect/>
          <a:stretch>
            <a:fillRect/>
          </a:stretch>
        </p:blipFill>
        <p:spPr bwMode="auto">
          <a:xfrm>
            <a:off x="7848600" y="3810000"/>
            <a:ext cx="983478" cy="871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1061</Words>
  <Application>Microsoft Office PowerPoint</Application>
  <PresentationFormat>On-screen Show (4:3)</PresentationFormat>
  <Paragraphs>152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Responsibilities  of a Husband and Father</vt:lpstr>
      <vt:lpstr>Twelve Problems Women Face</vt:lpstr>
      <vt:lpstr>Slide 3</vt:lpstr>
      <vt:lpstr>Twelve Things that Separate a  Father from His Children</vt:lpstr>
      <vt:lpstr>Slide 5</vt:lpstr>
      <vt:lpstr>Slide 6</vt:lpstr>
      <vt:lpstr>A husband’s failure in these areas will result in the break down of the marital relationship</vt:lpstr>
      <vt:lpstr>Christ and His Church Provide Insights and Solutions to the Problems Husbands and Wives Face</vt:lpstr>
      <vt:lpstr>Christ’s Love for the Church is a Model for a Husband’s Love for His Wife (Ephesians 5:25)</vt:lpstr>
      <vt:lpstr>Christ’s Relationship to His Church Suggests Three Things Every Wife Needs from Her Husband</vt:lpstr>
      <vt:lpstr>Slide 11</vt:lpstr>
      <vt:lpstr>3. Assurance of uninterrupted attention           and concern –      (Matt. 28:20)      </vt:lpstr>
      <vt:lpstr>Christ’s Goal for His Church is a  Model for Every Husband</vt:lpstr>
      <vt:lpstr>Slide 14</vt:lpstr>
      <vt:lpstr>Slide 15</vt:lpstr>
      <vt:lpstr>Husbands / Fathers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Responsibilities  of a Husband</dc:title>
  <dc:creator>Ptr. Daniel White</dc:creator>
  <cp:lastModifiedBy>Pastor Daniel White</cp:lastModifiedBy>
  <cp:revision>17</cp:revision>
  <dcterms:created xsi:type="dcterms:W3CDTF">2010-01-04T15:35:14Z</dcterms:created>
  <dcterms:modified xsi:type="dcterms:W3CDTF">2014-02-11T16:59:37Z</dcterms:modified>
</cp:coreProperties>
</file>