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7" r:id="rId2"/>
    <p:sldId id="258" r:id="rId3"/>
    <p:sldId id="259" r:id="rId4"/>
    <p:sldId id="260" r:id="rId5"/>
    <p:sldId id="261" r:id="rId6"/>
    <p:sldId id="262" r:id="rId7"/>
    <p:sldId id="263" r:id="rId8"/>
    <p:sldId id="265" r:id="rId9"/>
    <p:sldId id="266" r:id="rId10"/>
    <p:sldId id="264" r:id="rId11"/>
    <p:sldId id="267" r:id="rId12"/>
    <p:sldId id="268" r:id="rId13"/>
    <p:sldId id="269" r:id="rId14"/>
    <p:sldId id="270" r:id="rId15"/>
    <p:sldId id="271" r:id="rId16"/>
    <p:sldId id="272" r:id="rId17"/>
    <p:sldId id="273" r:id="rId18"/>
    <p:sldId id="277" r:id="rId19"/>
    <p:sldId id="275" r:id="rId20"/>
    <p:sldId id="276" r:id="rId21"/>
    <p:sldId id="278" r:id="rId22"/>
    <p:sldId id="279" r:id="rId23"/>
    <p:sldId id="280" r:id="rId24"/>
    <p:sldId id="281" r:id="rId25"/>
    <p:sldId id="285" r:id="rId26"/>
    <p:sldId id="351" r:id="rId27"/>
    <p:sldId id="352" r:id="rId28"/>
    <p:sldId id="353" r:id="rId29"/>
    <p:sldId id="286" r:id="rId30"/>
    <p:sldId id="287" r:id="rId31"/>
    <p:sldId id="288" r:id="rId32"/>
    <p:sldId id="290" r:id="rId33"/>
    <p:sldId id="289" r:id="rId34"/>
    <p:sldId id="294" r:id="rId35"/>
    <p:sldId id="292" r:id="rId36"/>
    <p:sldId id="297" r:id="rId37"/>
    <p:sldId id="298" r:id="rId38"/>
    <p:sldId id="306" r:id="rId39"/>
    <p:sldId id="308" r:id="rId40"/>
    <p:sldId id="309" r:id="rId41"/>
    <p:sldId id="310" r:id="rId42"/>
    <p:sldId id="311" r:id="rId43"/>
    <p:sldId id="313" r:id="rId44"/>
    <p:sldId id="320" r:id="rId45"/>
    <p:sldId id="321" r:id="rId46"/>
    <p:sldId id="325" r:id="rId47"/>
    <p:sldId id="336" r:id="rId48"/>
    <p:sldId id="349" r:id="rId49"/>
    <p:sldId id="354" r:id="rId50"/>
    <p:sldId id="355" r:id="rId51"/>
    <p:sldId id="356" r:id="rId52"/>
    <p:sldId id="357" r:id="rId53"/>
    <p:sldId id="358" r:id="rId54"/>
    <p:sldId id="360" r:id="rId55"/>
    <p:sldId id="361" r:id="rId56"/>
    <p:sldId id="363" r:id="rId57"/>
    <p:sldId id="364" r:id="rId58"/>
    <p:sldId id="366" r:id="rId59"/>
    <p:sldId id="367" r:id="rId60"/>
    <p:sldId id="368" r:id="rId61"/>
    <p:sldId id="369" r:id="rId62"/>
    <p:sldId id="391" r:id="rId63"/>
    <p:sldId id="370" r:id="rId64"/>
    <p:sldId id="371" r:id="rId65"/>
    <p:sldId id="372" r:id="rId66"/>
    <p:sldId id="373" r:id="rId67"/>
    <p:sldId id="378" r:id="rId68"/>
    <p:sldId id="380" r:id="rId69"/>
    <p:sldId id="379" r:id="rId70"/>
    <p:sldId id="376" r:id="rId71"/>
    <p:sldId id="377" r:id="rId72"/>
    <p:sldId id="374" r:id="rId73"/>
    <p:sldId id="375" r:id="rId74"/>
    <p:sldId id="381" r:id="rId75"/>
    <p:sldId id="382" r:id="rId76"/>
    <p:sldId id="383" r:id="rId77"/>
    <p:sldId id="386" r:id="rId78"/>
    <p:sldId id="390" r:id="rId79"/>
    <p:sldId id="341" r:id="rId80"/>
    <p:sldId id="385" r:id="rId81"/>
    <p:sldId id="388" r:id="rId82"/>
    <p:sldId id="389" r:id="rId83"/>
    <p:sldId id="387" r:id="rId84"/>
    <p:sldId id="384"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713" autoAdjust="0"/>
  </p:normalViewPr>
  <p:slideViewPr>
    <p:cSldViewPr>
      <p:cViewPr varScale="1">
        <p:scale>
          <a:sx n="110" d="100"/>
          <a:sy n="110" d="100"/>
        </p:scale>
        <p:origin x="-9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5985BC-71DA-4AFA-BD76-C97B2870857A}" type="datetimeFigureOut">
              <a:rPr lang="en-US" smtClean="0"/>
              <a:pPr/>
              <a:t>12/4/2013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12874-9067-49FA-AC9E-E379328D686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11273C-A1B7-4EB2-BA15-69CF9086AC84}"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6CD203-C921-4C4A-A83A-44FBE9A4E5C9}" type="slidenum">
              <a:rPr lang="en-US" smtClean="0"/>
              <a:pPr/>
              <a:t>54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6CD203-C921-4C4A-A83A-44FBE9A4E5C9}" type="slidenum">
              <a:rPr lang="en-US" smtClean="0"/>
              <a:pPr/>
              <a:t>55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A43CD7-2550-4097-BC76-A02CB4350907}" type="slidenum">
              <a:rPr lang="en-US" smtClean="0"/>
              <a:pPr/>
              <a:t>58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A43CD7-2550-4097-BC76-A02CB4350907}" type="slidenum">
              <a:rPr lang="en-US" smtClean="0"/>
              <a:pPr/>
              <a:t>59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5BBED7-4781-468F-825E-6664C5A7346B}" type="datetimeFigureOut">
              <a:rPr lang="en-US" smtClean="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2293FD-63E8-45F2-A39F-9AB0686B0F0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BBED7-4781-468F-825E-6664C5A7346B}" type="datetimeFigureOut">
              <a:rPr lang="en-US" smtClean="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2293FD-63E8-45F2-A39F-9AB0686B0F0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BBED7-4781-468F-825E-6664C5A7346B}" type="datetimeFigureOut">
              <a:rPr lang="en-US" smtClean="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2293FD-63E8-45F2-A39F-9AB0686B0F0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BBED7-4781-468F-825E-6664C5A7346B}" type="datetimeFigureOut">
              <a:rPr lang="en-US" smtClean="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2293FD-63E8-45F2-A39F-9AB0686B0F0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5BBED7-4781-468F-825E-6664C5A7346B}" type="datetimeFigureOut">
              <a:rPr lang="en-US" smtClean="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2293FD-63E8-45F2-A39F-9AB0686B0F0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5BBED7-4781-468F-825E-6664C5A7346B}" type="datetimeFigureOut">
              <a:rPr lang="en-US" smtClean="0"/>
              <a:pPr/>
              <a:t>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2293FD-63E8-45F2-A39F-9AB0686B0F0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5BBED7-4781-468F-825E-6664C5A7346B}" type="datetimeFigureOut">
              <a:rPr lang="en-US" smtClean="0"/>
              <a:pPr/>
              <a:t>12/4/2013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2293FD-63E8-45F2-A39F-9AB0686B0F0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5BBED7-4781-468F-825E-6664C5A7346B}" type="datetimeFigureOut">
              <a:rPr lang="en-US" smtClean="0"/>
              <a:pPr/>
              <a:t>12/4/2013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2293FD-63E8-45F2-A39F-9AB0686B0F0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BBED7-4781-468F-825E-6664C5A7346B}" type="datetimeFigureOut">
              <a:rPr lang="en-US" smtClean="0"/>
              <a:pPr/>
              <a:t>12/4/2013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2293FD-63E8-45F2-A39F-9AB0686B0F0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BBED7-4781-468F-825E-6664C5A7346B}" type="datetimeFigureOut">
              <a:rPr lang="en-US" smtClean="0"/>
              <a:pPr/>
              <a:t>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2293FD-63E8-45F2-A39F-9AB0686B0F0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BBED7-4781-468F-825E-6664C5A7346B}" type="datetimeFigureOut">
              <a:rPr lang="en-US" smtClean="0"/>
              <a:pPr/>
              <a:t>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2293FD-63E8-45F2-A39F-9AB0686B0F0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BBED7-4781-468F-825E-6664C5A7346B}" type="datetimeFigureOut">
              <a:rPr lang="en-US" smtClean="0"/>
              <a:pPr/>
              <a:t>12/4/2013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293FD-63E8-45F2-A39F-9AB0686B0F0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dirty="0" smtClean="0">
                <a:latin typeface="Adobe Garamond Pro Bold" pitchFamily="18" charset="0"/>
              </a:rPr>
              <a:t>The Doctrine of Man</a:t>
            </a:r>
            <a:br>
              <a:rPr lang="en-US" dirty="0" smtClean="0">
                <a:latin typeface="Adobe Garamond Pro Bold" pitchFamily="18" charset="0"/>
              </a:rPr>
            </a:br>
            <a:r>
              <a:rPr lang="en-US" i="1" dirty="0" smtClean="0">
                <a:latin typeface="Adobe Garamond Pro Bold" pitchFamily="18" charset="0"/>
              </a:rPr>
              <a:t>(Part 4)</a:t>
            </a:r>
            <a:endParaRPr lang="en-US" i="1" dirty="0">
              <a:latin typeface="Adobe Garamond Pro Bold" pitchFamily="18" charset="0"/>
            </a:endParaRPr>
          </a:p>
        </p:txBody>
      </p:sp>
      <p:sp>
        <p:nvSpPr>
          <p:cNvPr id="4" name="Content Placeholder 3"/>
          <p:cNvSpPr>
            <a:spLocks noGrp="1"/>
          </p:cNvSpPr>
          <p:nvPr>
            <p:ph idx="1"/>
          </p:nvPr>
        </p:nvSpPr>
        <p:spPr>
          <a:xfrm>
            <a:off x="0" y="5181600"/>
            <a:ext cx="9144000" cy="1676400"/>
          </a:xfrm>
        </p:spPr>
        <p:txBody>
          <a:bodyPr>
            <a:normAutofit/>
          </a:bodyPr>
          <a:lstStyle/>
          <a:p>
            <a:pPr algn="ctr">
              <a:buNone/>
            </a:pPr>
            <a:r>
              <a:rPr lang="en-US" sz="4800" b="1" dirty="0" smtClean="0">
                <a:effectLst>
                  <a:reflection blurRad="6350" stA="55000" endA="300" endPos="45500" dir="5400000" sy="-100000" algn="bl" rotWithShape="0"/>
                </a:effectLst>
                <a:latin typeface="Times New Roman" pitchFamily="18" charset="0"/>
                <a:cs typeface="Times New Roman" pitchFamily="18" charset="0"/>
              </a:rPr>
              <a:t>His Tragic Sin and Fall</a:t>
            </a:r>
          </a:p>
        </p:txBody>
      </p:sp>
      <p:pic>
        <p:nvPicPr>
          <p:cNvPr id="1030" name="Picture 6" descr="http://www.fbcnow.org/wp-content/uploads/2011/09/doctrine.jpg"/>
          <p:cNvPicPr>
            <a:picLocks noChangeAspect="1" noChangeArrowheads="1"/>
          </p:cNvPicPr>
          <p:nvPr/>
        </p:nvPicPr>
        <p:blipFill>
          <a:blip r:embed="rId2" cstate="print"/>
          <a:srcRect/>
          <a:stretch>
            <a:fillRect/>
          </a:stretch>
        </p:blipFill>
        <p:spPr bwMode="auto">
          <a:xfrm>
            <a:off x="34123" y="2362200"/>
            <a:ext cx="9109877" cy="2285999"/>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ttp://covenantoflove.net/wp-content/uploads/2011/11/In-the-Beginning-1.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2.bp.blogspot.com/_pEkULZUBC7Q/TBmG3zgLlzI/AAAAAAAABX8/PfgTSFgLfDA/s1600/Bible+on+high.png"/>
          <p:cNvPicPr>
            <a:picLocks noChangeAspect="1" noChangeArrowheads="1"/>
          </p:cNvPicPr>
          <p:nvPr/>
        </p:nvPicPr>
        <p:blipFill>
          <a:blip r:embed="rId2" cstate="print"/>
          <a:srcRect/>
          <a:stretch>
            <a:fillRect/>
          </a:stretch>
        </p:blipFill>
        <p:spPr bwMode="auto">
          <a:xfrm>
            <a:off x="1905000" y="0"/>
            <a:ext cx="5442855" cy="4191000"/>
          </a:xfrm>
          <a:prstGeom prst="rect">
            <a:avLst/>
          </a:prstGeom>
          <a:noFill/>
        </p:spPr>
      </p:pic>
      <p:sp>
        <p:nvSpPr>
          <p:cNvPr id="4" name="Title 3"/>
          <p:cNvSpPr>
            <a:spLocks noGrp="1"/>
          </p:cNvSpPr>
          <p:nvPr>
            <p:ph type="title"/>
          </p:nvPr>
        </p:nvSpPr>
        <p:spPr>
          <a:xfrm>
            <a:off x="457200" y="4572000"/>
            <a:ext cx="8229600" cy="2286000"/>
          </a:xfrm>
        </p:spPr>
        <p:txBody>
          <a:bodyPr/>
          <a:lstStyle/>
          <a:p>
            <a:r>
              <a:rPr lang="en-US" i="1" dirty="0" smtClean="0"/>
              <a:t>“Thy Word is Truth…”</a:t>
            </a:r>
            <a:endParaRPr lang="en-US" i="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themuslimtimes.org/wp-content/themes/advanced-newspaper/timthumb.php?src=http%3A%2F%2Fwww.themuslimtimes.org%2Fwp-content%2Fuploads%2F2013%2F07%2Fcreation.jpg&amp;q=90&amp;w=479&amp;zc=1"/>
          <p:cNvPicPr>
            <a:picLocks noChangeAspect="1" noChangeArrowheads="1"/>
          </p:cNvPicPr>
          <p:nvPr/>
        </p:nvPicPr>
        <p:blipFill>
          <a:blip r:embed="rId2" cstate="print"/>
          <a:srcRect/>
          <a:stretch>
            <a:fillRect/>
          </a:stretch>
        </p:blipFill>
        <p:spPr bwMode="auto">
          <a:xfrm>
            <a:off x="-304800" y="0"/>
            <a:ext cx="9718879" cy="68580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cdn.history.com/sites/4/2013/05/1604771930WhoAmI.jpg"/>
          <p:cNvPicPr>
            <a:picLocks noChangeAspect="1" noChangeArrowheads="1"/>
          </p:cNvPicPr>
          <p:nvPr/>
        </p:nvPicPr>
        <p:blipFill>
          <a:blip r:embed="rId2" cstate="print"/>
          <a:srcRect/>
          <a:stretch>
            <a:fillRect/>
          </a:stretch>
        </p:blipFill>
        <p:spPr bwMode="auto">
          <a:xfrm>
            <a:off x="0" y="1371600"/>
            <a:ext cx="9144000" cy="4338506"/>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5632311"/>
          </a:xfrm>
          <a:prstGeom prst="rect">
            <a:avLst/>
          </a:prstGeom>
        </p:spPr>
        <p:txBody>
          <a:bodyPr wrap="square">
            <a:spAutoFit/>
          </a:bodyPr>
          <a:lstStyle/>
          <a:p>
            <a:pPr algn="ctr"/>
            <a:r>
              <a:rPr lang="en-US" sz="4000" i="1" dirty="0" smtClean="0"/>
              <a:t>"And God said, Let us make man in our image, after our likeness; and let them have dominion over the fish of the sea, and the fowl of the air, and over the cattle, and over all the earth, and over every creeping thing that </a:t>
            </a:r>
            <a:r>
              <a:rPr lang="en-US" sz="4000" i="1" dirty="0" err="1" smtClean="0"/>
              <a:t>creepeth</a:t>
            </a:r>
            <a:r>
              <a:rPr lang="en-US" sz="4000" i="1" dirty="0" smtClean="0"/>
              <a:t> upon the earth. So God </a:t>
            </a:r>
            <a:r>
              <a:rPr lang="en-US" sz="4000" i="1" u="sng" dirty="0" smtClean="0"/>
              <a:t>created man in his own image</a:t>
            </a:r>
            <a:r>
              <a:rPr lang="en-US" sz="4000" i="1" dirty="0" smtClean="0"/>
              <a:t>, in the image of God created he him; male and female created he them" (Gen. 1:26, 27)</a:t>
            </a:r>
            <a:endParaRPr lang="en-US" sz="4000" i="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data:image/jpeg;base64,/9j/4AAQSkZJRgABAQAAAQABAAD/2wCEAAkGBhQSERUUExQVFBUVFxcYGRcYFxcUFxgWFBcYGBgYFxcXHSYfFxojGhcYHy8gJCcpLCwsFx8xNTAqNSYrLCkBCQoKDgwOGg8PGiwkHB8pLCwsLCkpKSwsKSkpLCwpLCwsLCwsLCwsLCkpLCwsLCwsKSwpKSkpKSwsLCwsKSwsLP/AABEIAKMBNgMBIgACEQEDEQH/xAAcAAABBQEBAQAAAAAAAAAAAAAGAAEDBAUCBwj/xABCEAABAwIEAwYDBQcCBAcAAAABAAIRAwQFEiExBkFREyJhcYGhkbHRMkJTwfAHFBUWUlThF0NicoLxIyQzkqLC4v/EABkBAAMBAQEAAAAAAAAAAAAAAAECAwAEBf/EACkRAAICAgMAAQQBBAMAAAAAAAABAhEDIRIxUUETImFx8ASx0fEyQqH/2gAMAwEAAhEDEQA/APNnVCozUSeYUbikOo77XxTirooZKcOQGJRVXba/ioXCOnouAlsNGg2pPNOHqpSeu85RsWiV1X2TucQJ0185GyrucSFGyoZhCw0TOrJNrlLsWuMNJJ6iD7ctVxUt3M+15ShY/Ek7dMaqjBXBWDRP23il2y4pCd4U37sCCZjw391rNSORWT9sq7wQY+Sla4LGol7QrntU76XT4blN+7wJnXTTktZuJ2xxU7WuXFGqAOhUrHygDRwSQmzqzSti49PHkF2cPEE7dOfxQsyVlZripmUXHYe4UNMmYK1LZvlP66LNjJJlM0Xjdp+C4Llt0m6rS/gLaog6HrzCRzrsb6V9AkHKelRe77LXO8gSta74VqUe9HaM3kDbzby89VZsmEgdPEwPfRbnq0ZQ3sxhh1b8N/8A7SFHVpuYYc0tPiI+aLqTOQA+nx3Vh1sCO8ARGx1CT6pX6H5AbOlnRbc8OUHiWzTJ2yyR6grAxPAKtHUjM3+obeo5JlkTJyxyiUQ9O16jCdqcSibOlnXCUrGO8ydRlMsAw3qNwXb1wQrkUI7R+vJchIJ0BhSk0pk+VKE6aVMHqELsjxQMdB66ZbE9dpGnhMqNokgI5dhYY8OEfYA8i7uz8PklnLiUx4+QL4baQwPIJBOgiQI5kc9Tsr7rdzpB+Q/UI+4WwKn2QDhOn+fzVbjTAhRoOq0xoIB/4QdM3x+a5/q3Kjo4KKo8sqsgkdJTNZJjdIDXqtrha0Dqpnk356LobpWQjG3RlCgYBA1JAjpO3qtOnYloLSJdEkkT6Db/ACjfgvCWCq4OAdEuB8ZgeyK7vh6i/UtHoueWan0XWNLs8WvraGN0Hh6qkxqL+N8AdRqfaGQtlm8/8XlH5hYtlhebUctB5q0ZWrJTX3UioylAEg6/rdXaVqDrEz9kdB18T4rabhwNLLuevieaOsEwOkKQ7rSYAJjopyy0UWKtnk95ZlmWREzBjefHmV3Z2ZImJXrOJ8NU61I0yADu0/0uGx8uqDGWvZlzCNWmD4dUI5bQrx/cUThsgCYB3/X63RBg+BU3byfyCpUgJRBgzxqpzm6OjgjPxrgFj2ZqPdqAbfdf59D4oOtaDmvLXAgjQiNQRyXslNggeSHeKsBD2mswd9o73/E0cz4j5LY8laZCcPlAvbURotq0qR+SzKA7s7q9ZEIzK4uglsmyPzPyWZiHDwLu0pgBw3b90+LehWhYlaXZ6eiknXQWk+wUayG6jX4R9Aq7zG3w1C3sUtgO+BOsEefNYVzWIdJj9abp9PaDC+mWLZ+m2u3itmlay0zHqJBlZFpEztr+v15Ldo0wBvKUaTAviDhDQ1KAg7upjbzZ9EIFe0uobkdPkgDjXAwxwrMENeYcOQd19fmq48m+LOecF2gXCdIhKF0EBJJJLGMJwXLwk8+CZzlcijhIeyafklKAw0rsOUbj+vJKm5Cgk7QnhdUQ07mE7mQlM0NRHeHXReijkDq90d3eGgQB7oNwKy7R4BHdBBJ8BrA80f2LGh0gATudyfMqGZnX/TphVw/YZaYk+Kv3tkKlN1N2rXtLT5OEJWT+4FPKgkkhZttnzldW5Y5zXbtcWnzaSPmFvcJ2zgXkCdAAeQO+vlorPGHDrm31aIDXOzjyfr85+Cu4TbimzJy+ZK6Jy+0OKP3WFHCVIZ3ETAAbPWJLj8Si9rEKYDVyuhFbHLlVN7K5bTB7jrDxUtidyxwPoe6fn7IQo0mgDLpAj0XpN/Q7Sk9kfaaR6xp7rzLtMoj9TKddUCFXsv06QPojHBBNMaoKtqqLsCrd2Ej72Vl/xNoU0GcYWWWsHjZzR8Rp8oRoCh3jWgTSY8fddB8nD6gJlp6OdP0E6b9VtYa+PWEPCRutayuNQfzWmtHQthzQGgUr6YI9FTsK0tCulIqog7s83xK27J7mD7riPSdPZd2VaAtDi2zitm5PA9tD8lgskbq3aGhoK7O4j4hENLZBmH3MkFF9m+QPFQHmS3NvmaR1BCCsRpnfSJIjfl+vj4o76IPxu2ioWDnP/wAgSPdPESL2VLS7A5D/AAVtW1xsPFCerDrvPXdbuGXkkEt3+HmPVCUaKPaCSi/1Hw0VHiSy7S2qt5lpIHizUfJWbboefvqrb2AiPD5pfmxGeJEpK3i9l2NapT/pcR6cvaFUldyORiSTSkiAH3KMuXdQKPlsrkkcykEpjxVrCq4bWpueO617SfIOlBhR1d2JpmHDKdNDv/hcOsogl0g7eSMsW7OvSr1tCGkgHq5zjEemqDToBuNdFOMrRaUEjhzhOkD3nxRJhGHN7PPU73QH6IbpM10CM7BwLWiIkeyE3RoK2Q3eLMpaMHoBAUmE4y99TY5fAarUp4JTqkZgEV2XCzGM7jWzGk9VCU11WzpqSdt6JcKxwQJa4DqVs2mK06v2HA9RzHostuEElslwbBzAHLr6clBg9s0PqtAAf3g13xhR5VozgpWzJ42rMFdvUMg+hP1QdcYyATlWvXaS8h/2mkgzrqN1ZsOHadRwkBVtRWxlF1or8PYu4GSCfII3pcRsa2XAt81VHD2TLlA370bx4JrvAu68uJMTlBOkchA5qTkrugtKWmzftcQa9uYER18l5lidw0VahnTM6PIkwii5p/8AkzkGUtILgObRv+R9EKMpB243Txd7AoU9Gd/FjPdCLMAxrKBLXH9eKbCeGGO70D1WsMDcMwGgjukRv4zzQnJS0kHrTZeZxLTzBpOp5f5UnEVUG1qHqNPOQViXODim5riM2us6nYe26h4sJ7kHuObAHKRuPklTt0hXBdg3cXQACjs8QOYdFcoWjX6EIgsOG2hswOolUcktDU0WcLxwBuoMAbnQBamH4+yq4tH69FlDAXOa0GRvmAgctI8EsKtG0qsOb5FStIDimdcX1RmYJEgO9JiPkhK4riPNWMTa8VXB5JdJmfn7ymtqAfoVVaQsV4V7K+II6IwsceaG6ggDmf1qqFtw8A2RE8p68pU1Th5zmgEkd0yBA73L0SSabH+NmvhvEDaxIAKycSvMz3u/pkfAx8pUmE2wovIcBPJyysXplvd6yT8fqEFti8aZSudRrzGngu8PvspGn/adfmurYh7f1v8A9lbbgxA0jMdAeX6hM2umUNNmPtayTy6/lzKsYNxD28jKRHXb49Vi3vDznNO8gDLsNZEk+nwVu3oOohzIAcWkNd0cQQPSYSNJIRgTj1921d7xz8OgjRZ66cwgkEQRoR4hcldiONiCZIJkwphPcuMxXdQqGVYkhOG6driuajkzXrDBjgFNr7OtTc4N7wc3nDwIEj+kgkTyWVimB1KTWueJa77L26tPUTyPgqNniL6Tg5h1HwPmFtY7xSy5pNGQse2NiMungFGmnoumnH8mARCu2t+7Pm5qg86qxaETromYi7DnB8YDnCDtC9DwW5zN15LyXBMPc1zT+oXpuBVeXguSaSkqOzcoOwge2dOqy77LTIJgTstNtTRCl5Z1i99R7HP10aCNvyEJJxT2Lg+b6M7jKzyubctHddDang6Ia7129AquB4jrI8FauOKKVSjUYYOZjmBgOYlx2Omgg6z4LGwW3LDr4J6uOysdOvg9Nsq2ZoUlxTkLNwyr3QVbxKo80X9nq6NEiprZFpqZni4Y2pl0M6EdQdwgrF7T92rFmuR2tM9WnkfEHT0WnWrG3GZ7CeriQACeU8yqmO4sy5osa2HPD80jUNbEET4mPgjBV+i8l8pmrgF9qNUX0jOoK8/wQlsAo1tq5EJem0JlVpMe8ogST05+CyK9BtxRfSBE7sPR429Dt6qXihtR5phoOTXMR15SsBuNCi7KWFh6uIEjrAQ47tDRVx2zJtrgtdBkEaOHQjQhGuB3sjVCOK1G1rg1KY7py67SQACfX8lu4A87bp8npquLsLRTkaHRZOI5WASQOXitCzuZ0KE8UFTtqjnNc4BxytGsjlHokcUxMfezniiyFSm24Zu0Br/+X7rvTb1HRYdjdQRqtey4kpgOa9uVsOBbOYmQRCxbe2mCqrqmN09Brg95Ig7bQtxtGRvIG3wQlgr5BG8D4/r8kTYbe5tFFeAmnejNxGo1oEkD56LI4jtQ9ors5w1/n913rt8FVuqr2vqOewuOYw3wk667CIUljjlM03tIhpaRlOup/wA6p1GtooZlpVy89ET4fcAjK7Yx6c9Pmh51tILun69lo4dUlhI1LY89946/PVCe9gCk25LSc0w0gct+fnCx8Ru2SC5wkRpz0WlheIB7SOcIDZiHZtOdhc4kyOY6kknRCMbAl6PxlhwzC4Z9mpo7weB/9hr5goZlFLuIaRtatM/eHcbuQeXlBQrK6oXVM5ciSeh0yeUk5IHnjooiPgpXjoq7wugiIhMPJcEeakA15goDImFMx4bJU2qS0ti9zWie8YWpivDj6MPGrevRI38FFF9mX2ZCs4fbZngKxaWweFawy2yVBOyVsdRthfhdDQDpARVhjYQva1Nlu2d10XBPs70tUE1OpAlY/FuLMZaVu+A4sLWjmS7SB46rRFIOYAfBC/H1OmLdrMozF8tPMR9r0gx6qkHfZzcU/wBgBg9CXA9EZWTBCGcJ7sgogsq8H9c0+XZfFpBRhb9IOy1mVwG6mEN4dW1HityvZtdBIkgLniwTSvYGftIv2llKmxwJzOcQOgEA/ElYGEU41POFocdBhuBkaAWtAcep3HqAf1CqWTu6ur/qJFbCCg3ZE1pVlo6hCVncaeX5oiwV8mCuV6Zae0a1zdtA7x2XlvEdyKl5ULTLQQ0Hl3QB85XotW0ptzPc0RqTPQbry92XtHFohpcSB0BOg+C6MRBxXwbOGjYLbw+pleEPUqsQQtehWkgjoD+SnkRePQXWzwHTyIlVcbv6bab3FwByujzjT3hNZAPpGdlk8UUaVO2LXNGYkBp8d58NAUsO6JNIBrcarfw53JYlEAFaNOrEELomrDBUbmG1stT5+KJLEgPJ5boRpvkyOgPtr8vdEdqA+jJ56e/+VyseRHxDdMFOoZ72R0eZ0QNQKJeJ2UmUcpbDy7umTy3Ovh80NUiFeC+0VLw1rKtII2IU2D3eWoQdjofhyWOy4yOB5K5lhznDYH2cAR+fwSuPY4V4Y3I945DX0P5LF4oqUxTqEfagAf8AUdvPdaIZnotn75A/IT1CH+LBSbSa0My1M28kw0TO522UoK5CZHSbBUpAJQnXccIgEydJEUHqnNV3zKncV1bWTnuAA1J0+qsSSsr02R6pxvoUeYLwU3R1Tvn2W/fcIUnU4yAaGCBBHRRlninR0rA6AXhy3mqCeWq9RsbJtSnleAQQgbBbIsfBGo0XoWEbKGaWy8FUQI4g4QNs7tKWrJ1HRZfaAr1q7t2vYWu2KCbzgMlxNN8eB2Qjk+JArwwKV49gAGoHyWxhmPguAOhUd3wxWosLnFjh0Eyq1rhYqbkt8kXxaHVnpGG4k1wGqwf2hgZKTp1zOHoR9QPiocKw40x/6jj8FZxTDxXbDjtt4KSkosNK9AIVK2/cDqFrO4PqA914PmqV7hr6RAflM9JV+cXoOzXwjGGyD0KMrW/DgNQvPLXCMxzZi3yARDY0ywfaJ84UJUugyVrZh8YtAu6kcw0nwOUSsZjyNkUYpgfbOzAw47lZ38sVW/eafNVjkjVAoo2mIkHUIswbFmh3nB+oQt+7EPLSFdtcMy7PI8NEJqLD+w7fWbUpvBIylrp8i2CvKwUYtqHIWzoRCya3DZJlpS45JdgrwxxVIGmy0sKv40dpMj4roYI8HXLHuq37qT3doO6q3GRlYZ4RijcmU+Sr8aw+2aebXj3aQVhW9Ms+8T5q1XrOqCHHToo1xdhaBtqcvI0Ws/BTuCoxhzhvEBW5xBTO8LudC12mZpA/XmibDMUBphpgHb1H+ULOtCdNo5rg3LqZ0181NxUuhv2EPGoD6NN33g86eY19wEItCuVbx9QjOZjYbAeQC7/ctJVF9qpmSKDwY/XJbFgJova4w4tBby+wQQPWIWZc3IYOqirY2CGjKZbz6hZpyA5Rj2wvtcWBptAgHuwPIiPzWXxy9rm0XjQnOI8NDPxWCMaI2aJGxOvsqt3fPqul5mNB0A6AckscdSslkyRapEYTlcJ1c5hEpJiksKYnZdUWcI4cPtkalDZCNuHWwxoRyP7RsCXIMcNoBaVzR7qo4aVqO2XnHXJ7A2rZRUJjmtvDnQAor2l3ipLQJm7KaZqVX6Kv2keKmjRS07b73TRTE0jOxGiXM16LCt7LKUV16crIdR1RTopFnVCkpHNhS0WLp1LVI5GfZBqSAB5noqOL2GZEFG2geJ1Kr3tGQsm1sCasH7e0hXWUFJTo6q32WiLkNIptCVJhdJ2aNvFWKVtOnj7LSNuANEBW0Cl1h3fmE7bRbN3b6yuaVBHmNozW2xClJgSrle30U1hbAukjQbea3KxeilQszlOYanl0CpVcL7xKKKlqFSrWyPJoCYPvsfj+tlyy0g6ohbahU7y02W5sYov0bpuTp5qe0w/u977R3+i0sHtWucS4cu7+Z81fdYwdFt0K5K6MKrg0iViX2EnkPqjgW4Khr2IgoqTRlIArWwynXSFavSGM6efILRvrCHTqQNo/Pqh7ilj8rT9xxP8A+Z9/gqxfNoaUuMbMK8r5jpsNvHxUBTQnXYcDbbtiThMQnCwB0iUklgCCdKElgFW3oZj6oxwtsAeiE7PdFmFjQIZSuEK8MctcuMaCTyEx7rIw5ui1Ke64WdD2B2HcdUru5/d6dGq14zZsxZlGT7WocZXFrxzTN5+6ClU7XO5m7MstmTM7QCdkGcB1CMXq5Rmce3AGsSXbujZo3PgOsJ8PPZ8Qn7TyK9UdXOdleB4AknyE9Aut4Y21+DijnnS/dHqWPcRMs6Jq1A45QJa2J7xgak8zIHWDyBjOH7V7Ztm24LKjmPqGnkGUPa9rcx0JgiMpkH7wW9d8P069B1K4aKgqd5+4lwiMpGoDYAHgPEryrEMOoPxOna0gKdpZB1SqftDuQ+u5xcTmJhlPX+kctFLFGD7+P7FMsprr5/uev2tftKbHlrmF7WuyujM3MAYdHPVQV7fVBnB3GNxcU765rOItqTpY5wbmY05nFggd8hmSJ5uHIrHsf2gXIw66uKjtXVRTtpDSQ5wJeNocGNgyRukeCVuv5Y0f6iKS/nR6ZSYpciyeCH13WVOrdPzVKgNQkhrcrHatENAH2Yd/1IRo8eVru4r1KbzQsbRjnuLQ3PViQxpc8HKXu2A5DrqkWKTbXhV5kkm/k9QGoHUKCpTBCAOBuKLqpbXF7dVf/BZOUBjGgBveeW6S4/ZY2SRLtZhUsBxbFbzD3vovHadvDXu7NpNOBmAJblIaSOkyekJ3hfy1oms6+E9h+aEFTNpLzrDeOri7qvLA7saDBLaNMvqXFYiGgGCabHODncoaNTJRtweLo2jTeAdv3tO6CR90Oy6B3l4TrKnPDKK2UhmU+jQp04dKufmvMrPjuob+6dnz2dtSeXaNALmQ0ZCBPeqd1oJMg9VFg+J4rc4dXuWVgHZ5psyUxNOnmNTIcupzFrRO+Rw3KdYJLtr4/wDSbzxfSf8Ao9JuKEqBlOEEVeOq1e9NtSLmUrcE1302drVqOpw1zKQg5QX90GJiTICJOC33j6L3XjMjjUcabTGcUzsHxzGwnXTVJLFKKtjwzKTpEHFnFVKwYx1VrndoSAGFubQSdHEabfELasHHI0lpZmaCWndsiYMcxMLzPH7pt7jMOdFtYNL6h3EUe9UMHQk1MrPGArfD/wC0KsLS7u7gF9NtUNoNMBxe/MezLgNQ0ZDJk77qjwNRTXf+RFnXJp9f47PUmlV69Bec2eP4nXoUalIPfWrVA+BTDbajbiQGuc4Q5zyc32iQ0DYnW3T4rua2MutqL5pMpuFQQ0sa9rSS4GM3deWs1Jkg9YGeF+oCzLxhuxqVa3kLzOvxdiVsW2VUsdd1qgIeQ14pUnwBowQ4yHO1BhvIyILOG7i8qXdTMKn7o2mGsfXZ2dSpVbANRrYDg1xzGIgCIgpZYWlbaGjnTdUxn8W0KLHPc8BjKxoOMwRUa6Hd06uAmSRy1hGTDmC8fw/9nNxd1+3xGq6S5002hx0aTpn+wxhjTLMgjbl61bPgD4IzjGNJMEZSnuSO+yXJ6c1ZLZXBYkHMu+sA4eKxsUwvtKZpu0Dtj0cIj4FFTmdVSvKEj9eiHW0Ui7VM8Vubcse5jhDmkgjxC4Rhx7hMFtw370Nf4OA0PqNPRB674y5Kzkap0JOuYXTUwDpMU0JFYA8pJklgHFpuirDHbIVt6ZlElhVQybKY3QW2FaFq0qqF7e6Wjb3y45RZZM44X4Pp2b61Rri+pWcSXEBuVpJOQCTpOpPOB0UmC8FU6N7WvMxfUqlxaC0AU8570amSRpOmk9Vo0bsFaVs8Ic5NvfYOEUlrotMpkjoeR318uaDsJ/ZTTpUrtj676r7tuV1QtDXNElxgSZl0E9YhG1J4U0oxbj0LJKXZ5jxPhVHDsLZZPFaqK7uzDqLAHZg4VS4tLjmcSBpPeDYGWENu4YN3dULKkc9rZDLVqhuRheTmqAamajjAOp1zbAL2us5pEOAI6ESPgVQucrYygNG0AAAeQGyp9Zpfkn9FN/g6dbBzCwjulpbA07pBEDpohK2/ZRTbY1rQV3ZalQVM+QB0ty5Q8ZoeAGnTu/aJ3iC+nct6q1TrA7FSjKUei04xl2CN9+zgPsKdk2uabW5Q5wpg5w0l0Zc3dl5znUyQOQAG9heBstbWnQZq2k2Jj7R3c4jq4kk+a03VQqzr5u0rSlKSpgjBJ2gU4Y4LFi6t2FU9nWLTkczM5mWdG1M0EQ7m07BFTKQiNYiNzO0b7z4qoLkAqdt23qkuUnbHSjFUgRsP2TUWWle2NVzm1nh2cNDXjJGQO1Iflg9Jzu8II8B4fNvRpUi8PbRaGtys7MEt+84ZnZnTruBOsTEara4XNS5ACdzk+2TUIroFrDgltrd1rihUyi4nPTczPDi7MSxwcIEzoQd0QNpEMhriDBhx7xnqeuusadNE1W8aRuoKd+3qkcnJ7HilFaBnC/2W06VtdUXVnvddBodVygOblOcQJM97U66+6uO/ZtRdh7bN7iQ2CHtbkIeCTnyknUlxmTrMaQIIqd+2d1P+9jqqfUn6T+nDwzcJwZ9C3p0TVDuyphjHCnk+y3K1z25zmIEaSAT6RkcG8Dsw91V3aOrVKpEvc0NMCTA1O5MnyHREVTEACq1bEG7ylc5U16MoRtPwzMW4MbVvaN6yp2dalAMt7RjwAQJGZpBgkSD00Wvf4T21vVouqOBrNLS9uhbIjujkPCdZMlRtxVvVd08XbMStylr8A4xV/krcK8NCxtm0BUdUylxzOEfaMwGyco8J6rVhQfxNvVV34u0HdBtt2x1SVI1aT109Y/8AFwOad2ONjdFJsU1SoqgWYzHGlKrjDUKYUznFsPFai+mdM4IHgeR+IXj1ZhaS0iCCQR0I0K9GvMfAMSgfHiHVS9v3t/8Am6+q6cVoSbszZThNCQCuTHTpoShYAkk6Sxj6HH7PsP8A7Wl8D9VI3gaxG1tT+B+qSS6KRwcn6SDg6z/t6fwP1XQ4RtPwGe/1SSW4rw3KXp2OGLYf7LPdStwKgNqbfdJJDjHw3OXp2MHoj/bHuuv4ZT/oCSS3GPhucvTh+D0TvTHuuHYDQO9JvunSW4R8Nzl6c/y7b/hN910zAqA2ptHxSSW4R8Nzl6dfwaj+GPdRHhy3/Cb7pJLcI+G5y9G/lu2/Bb7/AFT/AMuW/wCE33+qSS3CPhucvTsYFQH+233TOwGgdDSb7p0luEfDc5ekf8s234Lff6pv5YtvwWe/1TJLcI+G5y9HHDNt+C33+q7/AJet/wAJvukktxj4bnL05fw1bHei0/Fc/wArWv4LPf6pJLcI+G5y9G/lO1/AZ7/VN/KVp+Az3+qSS3GPhucvTr+VrX8Fnv8AVM7hS1P+wz3+qSS3GPhucvRfyna/gM9/qmPCVp+Az3+qSS3FeG5S9G/lG0/AZ7/VOeErT8Bnv9UkluK8Nyl6RVOCLJ29tTPofqozwDYf2tL4H6p0kaRuT9Of9PsP/taXwP1S/wBPsP8A7Wl8D9UklqQOT9H/ANP7D+1pfA/VN/p/Yf2tL4H6pJLUg8n6L/T7D/7Wl8D9UkklqQOT9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100" name="Picture 4" descr="http://4.bp.blogspot.com/-oRSVKcx24RE/TxS4bymm72I/AAAAAAAABCw/HJIFgv2FSDY/s1600/Why%252520are%252520we%252520here%25281%2529.jpg"/>
          <p:cNvPicPr>
            <a:picLocks noChangeAspect="1" noChangeArrowheads="1"/>
          </p:cNvPicPr>
          <p:nvPr/>
        </p:nvPicPr>
        <p:blipFill>
          <a:blip r:embed="rId2" cstate="print"/>
          <a:srcRect/>
          <a:stretch>
            <a:fillRect/>
          </a:stretch>
        </p:blipFill>
        <p:spPr bwMode="auto">
          <a:xfrm>
            <a:off x="0" y="848068"/>
            <a:ext cx="9130427" cy="479073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upload.wikimedia.org/wikipedia/commons/thumb/1/1d/Westerminster_catechism_first_page.jpg/300px-Westerminster_catechism_first_page.jpg"/>
          <p:cNvPicPr>
            <a:picLocks noChangeAspect="1" noChangeArrowheads="1"/>
          </p:cNvPicPr>
          <p:nvPr/>
        </p:nvPicPr>
        <p:blipFill>
          <a:blip r:embed="rId2" cstate="print"/>
          <a:srcRect/>
          <a:stretch>
            <a:fillRect/>
          </a:stretch>
        </p:blipFill>
        <p:spPr bwMode="auto">
          <a:xfrm>
            <a:off x="0" y="0"/>
            <a:ext cx="9481106" cy="685800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natethiry.files.wordpress.com/2011/01/where-am-i-going.jpg"/>
          <p:cNvPicPr>
            <a:picLocks noChangeAspect="1" noChangeArrowheads="1"/>
          </p:cNvPicPr>
          <p:nvPr/>
        </p:nvPicPr>
        <p:blipFill>
          <a:blip r:embed="rId2" cstate="print"/>
          <a:srcRect/>
          <a:stretch>
            <a:fillRect/>
          </a:stretch>
        </p:blipFill>
        <p:spPr bwMode="auto">
          <a:xfrm>
            <a:off x="0" y="1981200"/>
            <a:ext cx="9136714" cy="2895600"/>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mrgaius.files.wordpress.com/2010/01/heaven-or-hell_17.jpg"/>
          <p:cNvPicPr>
            <a:picLocks noChangeAspect="1" noChangeArrowheads="1"/>
          </p:cNvPicPr>
          <p:nvPr/>
        </p:nvPicPr>
        <p:blipFill>
          <a:blip r:embed="rId2" cstate="print"/>
          <a:srcRect/>
          <a:stretch>
            <a:fillRect/>
          </a:stretch>
        </p:blipFill>
        <p:spPr bwMode="auto">
          <a:xfrm>
            <a:off x="1" y="3059"/>
            <a:ext cx="9144000" cy="6854941"/>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6988"/>
          </a:xfrm>
          <a:prstGeom prst="rect">
            <a:avLst/>
          </a:prstGeom>
        </p:spPr>
        <p:txBody>
          <a:bodyPr wrap="square">
            <a:spAutoFit/>
          </a:bodyPr>
          <a:lstStyle/>
          <a:p>
            <a:pPr algn="ctr"/>
            <a:r>
              <a:rPr lang="en-US" sz="4800" i="1" dirty="0" smtClean="0"/>
              <a:t> Rev. 20:15 </a:t>
            </a:r>
          </a:p>
          <a:p>
            <a:pPr algn="ctr"/>
            <a:r>
              <a:rPr lang="en-US" sz="4800" i="1" dirty="0" smtClean="0"/>
              <a:t>“And whosoever was not found written in the book of life was cast into the lake of fire.”</a:t>
            </a:r>
            <a:endParaRPr lang="en-US" sz="4800" i="1" dirty="0"/>
          </a:p>
        </p:txBody>
      </p:sp>
      <p:pic>
        <p:nvPicPr>
          <p:cNvPr id="58370" name="Picture 2" descr="http://images.fineartamerica.com/images-medium-large/book-of-life-yulia-litvinova.jpg"/>
          <p:cNvPicPr>
            <a:picLocks noChangeAspect="1" noChangeArrowheads="1"/>
          </p:cNvPicPr>
          <p:nvPr/>
        </p:nvPicPr>
        <p:blipFill>
          <a:blip r:embed="rId2" cstate="print"/>
          <a:srcRect/>
          <a:stretch>
            <a:fillRect/>
          </a:stretch>
        </p:blipFill>
        <p:spPr bwMode="auto">
          <a:xfrm>
            <a:off x="1905000" y="3114675"/>
            <a:ext cx="4991100" cy="3743325"/>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www.page1solutions.com/sites/www.page1solutions.com/files/review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absoluteprimacyofchrist.org/wp-content/uploads/2013/04/Theistic-Evolution-Creation-DARWIN-BIBLE.png"/>
          <p:cNvPicPr>
            <a:picLocks noChangeAspect="1" noChangeArrowheads="1"/>
          </p:cNvPicPr>
          <p:nvPr/>
        </p:nvPicPr>
        <p:blipFill>
          <a:blip r:embed="rId2" cstate="print">
            <a:lum contrast="30000"/>
          </a:blip>
          <a:srcRect/>
          <a:stretch>
            <a:fillRect/>
          </a:stretch>
        </p:blipFill>
        <p:spPr bwMode="auto">
          <a:xfrm>
            <a:off x="0" y="0"/>
            <a:ext cx="9108826" cy="6858000"/>
          </a:xfrm>
          <a:prstGeom prst="rect">
            <a:avLst/>
          </a:prstGeom>
          <a:noFill/>
        </p:spPr>
      </p:pic>
      <p:pic>
        <p:nvPicPr>
          <p:cNvPr id="71684" name="Picture 4" descr="http://us.cdn1.123rf.com/168nwm/stocking/stocking1209/stocking120900795/15444339-portrait-of-a-thoughtful-man-with-question-marks-surrounding-his-head.jpg"/>
          <p:cNvPicPr>
            <a:picLocks noChangeAspect="1" noChangeArrowheads="1"/>
          </p:cNvPicPr>
          <p:nvPr/>
        </p:nvPicPr>
        <p:blipFill>
          <a:blip r:embed="rId3" cstate="print"/>
          <a:srcRect/>
          <a:stretch>
            <a:fillRect/>
          </a:stretch>
        </p:blipFill>
        <p:spPr bwMode="auto">
          <a:xfrm>
            <a:off x="3429000" y="3352800"/>
            <a:ext cx="2286000" cy="22860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thenatureofman-part2-090519142532-phpapp02/95/slide-1-728.jpg?1242761220"/>
          <p:cNvPicPr>
            <a:picLocks noChangeAspect="1" noChangeArrowheads="1"/>
          </p:cNvPicPr>
          <p:nvPr/>
        </p:nvPicPr>
        <p:blipFill>
          <a:blip r:embed="rId2" cstate="print"/>
          <a:srcRect r="308" b="36000"/>
          <a:stretch>
            <a:fillRect/>
          </a:stretch>
        </p:blipFill>
        <p:spPr bwMode="auto">
          <a:xfrm>
            <a:off x="0" y="1143000"/>
            <a:ext cx="9179169" cy="44196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8" name="Picture 10" descr="http://biblescripture.net/God.jpeg"/>
          <p:cNvPicPr>
            <a:picLocks noChangeAspect="1" noChangeArrowheads="1"/>
          </p:cNvPicPr>
          <p:nvPr/>
        </p:nvPicPr>
        <p:blipFill>
          <a:blip r:embed="rId2" cstate="print"/>
          <a:srcRect/>
          <a:stretch>
            <a:fillRect/>
          </a:stretch>
        </p:blipFill>
        <p:spPr bwMode="auto">
          <a:xfrm>
            <a:off x="-152400" y="0"/>
            <a:ext cx="9441178" cy="7488755"/>
          </a:xfrm>
          <a:prstGeom prst="rect">
            <a:avLst/>
          </a:prstGeom>
          <a:noFill/>
        </p:spPr>
      </p:pic>
      <p:pic>
        <p:nvPicPr>
          <p:cNvPr id="43010" name="Picture 2" descr="https://encrypted-tbn0.gstatic.com/images?q=tbn:ANd9GcRgZ5zfsflKc6n3OMCk1BKIlLhIAXL8-01EK2BWPKmRKr8aVn9scnoGo8Xa"/>
          <p:cNvPicPr>
            <a:picLocks noChangeAspect="1" noChangeArrowheads="1"/>
          </p:cNvPicPr>
          <p:nvPr/>
        </p:nvPicPr>
        <p:blipFill>
          <a:blip r:embed="rId3" cstate="print"/>
          <a:srcRect r="526" b="36812"/>
          <a:stretch>
            <a:fillRect/>
          </a:stretch>
        </p:blipFill>
        <p:spPr bwMode="auto">
          <a:xfrm rot="20855690">
            <a:off x="442059" y="2884761"/>
            <a:ext cx="3549901" cy="954274"/>
          </a:xfrm>
          <a:prstGeom prst="rect">
            <a:avLst/>
          </a:prstGeom>
          <a:ln>
            <a:noFill/>
          </a:ln>
          <a:effectLst>
            <a:softEdge rad="112500"/>
          </a:effectLst>
        </p:spPr>
      </p:pic>
      <p:pic>
        <p:nvPicPr>
          <p:cNvPr id="43012" name="Picture 4" descr="http://www.willrosenberg.com/wp-content/uploads/2011/05/the_creation_of_man_by_michelangelo_in_the_sistine_1801114.jpg"/>
          <p:cNvPicPr>
            <a:picLocks noChangeAspect="1" noChangeArrowheads="1"/>
          </p:cNvPicPr>
          <p:nvPr/>
        </p:nvPicPr>
        <p:blipFill>
          <a:blip r:embed="rId4" cstate="print"/>
          <a:srcRect t="11655" r="810" b="4527"/>
          <a:stretch>
            <a:fillRect/>
          </a:stretch>
        </p:blipFill>
        <p:spPr bwMode="auto">
          <a:xfrm rot="551203">
            <a:off x="4979386" y="2860051"/>
            <a:ext cx="2538026" cy="1489040"/>
          </a:xfrm>
          <a:prstGeom prst="rect">
            <a:avLst/>
          </a:prstGeom>
          <a:ln>
            <a:noFill/>
          </a:ln>
          <a:effectLst>
            <a:softEdge rad="112500"/>
          </a:effectLst>
        </p:spPr>
      </p:pic>
      <p:pic>
        <p:nvPicPr>
          <p:cNvPr id="43014" name="Picture 6" descr="http://www.illusionsgallery.com/Creation-hands-L.jpg"/>
          <p:cNvPicPr>
            <a:picLocks noChangeAspect="1" noChangeArrowheads="1"/>
          </p:cNvPicPr>
          <p:nvPr/>
        </p:nvPicPr>
        <p:blipFill>
          <a:blip r:embed="rId5" cstate="print"/>
          <a:srcRect/>
          <a:stretch>
            <a:fillRect/>
          </a:stretch>
        </p:blipFill>
        <p:spPr bwMode="auto">
          <a:xfrm rot="393003">
            <a:off x="1538266" y="4403351"/>
            <a:ext cx="2486025" cy="1728380"/>
          </a:xfrm>
          <a:prstGeom prst="rect">
            <a:avLst/>
          </a:prstGeom>
          <a:ln>
            <a:noFill/>
          </a:ln>
          <a:effectLst>
            <a:softEdge rad="112500"/>
          </a:effectLst>
        </p:spPr>
      </p:pic>
      <p:pic>
        <p:nvPicPr>
          <p:cNvPr id="43016" name="Picture 8" descr="http://upload.wikimedia.org/wikipedia/commons/4/49/Creation_of_man_Prometheus_Berthelemy_Louvre_INV20043.jpg"/>
          <p:cNvPicPr>
            <a:picLocks noChangeAspect="1" noChangeArrowheads="1"/>
          </p:cNvPicPr>
          <p:nvPr/>
        </p:nvPicPr>
        <p:blipFill>
          <a:blip r:embed="rId6" cstate="print"/>
          <a:srcRect/>
          <a:stretch>
            <a:fillRect/>
          </a:stretch>
        </p:blipFill>
        <p:spPr bwMode="auto">
          <a:xfrm rot="21199740">
            <a:off x="4595546" y="4589196"/>
            <a:ext cx="3030220" cy="1893888"/>
          </a:xfrm>
          <a:prstGeom prst="rect">
            <a:avLst/>
          </a:prstGeom>
          <a:ln>
            <a:noFill/>
          </a:ln>
          <a:effectLst>
            <a:softEdge rad="112500"/>
          </a:effectLst>
        </p:spPr>
      </p:pic>
      <p:sp>
        <p:nvSpPr>
          <p:cNvPr id="8" name="Rectangle 7"/>
          <p:cNvSpPr/>
          <p:nvPr/>
        </p:nvSpPr>
        <p:spPr>
          <a:xfrm>
            <a:off x="0" y="0"/>
            <a:ext cx="9144000" cy="6863417"/>
          </a:xfrm>
          <a:prstGeom prst="rect">
            <a:avLst/>
          </a:prstGeom>
        </p:spPr>
        <p:txBody>
          <a:bodyPr wrap="square">
            <a:spAutoFit/>
          </a:bodyPr>
          <a:lstStyle/>
          <a:p>
            <a:pPr algn="ctr"/>
            <a:r>
              <a:rPr lang="en-US" sz="4400" i="1" dirty="0" smtClean="0">
                <a:effectLst>
                  <a:glow rad="101600">
                    <a:schemeClr val="bg1">
                      <a:alpha val="60000"/>
                    </a:schemeClr>
                  </a:glow>
                </a:effectLst>
              </a:rPr>
              <a:t>"And God said, Let us make man in our image, after our likeness; and let them have dominion over the fish of the sea, and the fowl of the air, and over the cattle, and over all the earth, and over every creeping thing that </a:t>
            </a:r>
            <a:r>
              <a:rPr lang="en-US" sz="4400" i="1" dirty="0" err="1" smtClean="0">
                <a:effectLst>
                  <a:glow rad="101600">
                    <a:schemeClr val="bg1">
                      <a:alpha val="60000"/>
                    </a:schemeClr>
                  </a:glow>
                </a:effectLst>
              </a:rPr>
              <a:t>creepeth</a:t>
            </a:r>
            <a:r>
              <a:rPr lang="en-US" sz="4400" i="1" dirty="0" smtClean="0">
                <a:effectLst>
                  <a:glow rad="101600">
                    <a:schemeClr val="bg1">
                      <a:alpha val="60000"/>
                    </a:schemeClr>
                  </a:glow>
                </a:effectLst>
              </a:rPr>
              <a:t> upon the earth. So God created man in his own image, in the image of God created he him; male and female created he them.” Gen. 1:26-27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554545"/>
          </a:xfrm>
          <a:prstGeom prst="rect">
            <a:avLst/>
          </a:prstGeom>
        </p:spPr>
        <p:txBody>
          <a:bodyPr wrap="square">
            <a:spAutoFit/>
          </a:bodyPr>
          <a:lstStyle/>
          <a:p>
            <a:pPr marL="342900" lvl="1" indent="-342900"/>
            <a:r>
              <a:rPr lang="en-US" sz="4000" dirty="0" smtClean="0"/>
              <a:t>      The expression </a:t>
            </a:r>
            <a:r>
              <a:rPr lang="en-US" sz="4000" i="1" dirty="0" smtClean="0">
                <a:solidFill>
                  <a:srgbClr val="FFFF00"/>
                </a:solidFill>
              </a:rPr>
              <a:t>"image of God" </a:t>
            </a:r>
            <a:r>
              <a:rPr lang="en-US" sz="4000" dirty="0" smtClean="0"/>
              <a:t>does not refer to physical likeness because </a:t>
            </a:r>
            <a:r>
              <a:rPr lang="en-US" sz="4000" i="1" dirty="0" smtClean="0">
                <a:solidFill>
                  <a:srgbClr val="FFFF00"/>
                </a:solidFill>
              </a:rPr>
              <a:t>"God is a spirit" </a:t>
            </a:r>
            <a:r>
              <a:rPr lang="en-US" sz="4000" i="1" dirty="0" smtClean="0"/>
              <a:t>(John 4:24) </a:t>
            </a:r>
            <a:r>
              <a:rPr lang="en-US" sz="4000" dirty="0" smtClean="0"/>
              <a:t>and He is </a:t>
            </a:r>
            <a:r>
              <a:rPr lang="en-US" sz="4000" i="1" dirty="0" smtClean="0">
                <a:solidFill>
                  <a:srgbClr val="FFFF00"/>
                </a:solidFill>
              </a:rPr>
              <a:t>“invisible” </a:t>
            </a:r>
            <a:r>
              <a:rPr lang="en-US" sz="4000" dirty="0" smtClean="0"/>
              <a:t>-  </a:t>
            </a:r>
            <a:r>
              <a:rPr lang="en-US" sz="4000" i="1" dirty="0" smtClean="0"/>
              <a:t>(Col.1:15; I Tim.1:17).</a:t>
            </a:r>
          </a:p>
        </p:txBody>
      </p:sp>
      <p:pic>
        <p:nvPicPr>
          <p:cNvPr id="110594" name="Picture 2" descr="http://www.confidentfaith.net/wp-content/uploads/2012/07/Rev4.jpg"/>
          <p:cNvPicPr>
            <a:picLocks noChangeAspect="1" noChangeArrowheads="1"/>
          </p:cNvPicPr>
          <p:nvPr/>
        </p:nvPicPr>
        <p:blipFill>
          <a:blip r:embed="rId2" cstate="print"/>
          <a:srcRect/>
          <a:stretch>
            <a:fillRect/>
          </a:stretch>
        </p:blipFill>
        <p:spPr bwMode="auto">
          <a:xfrm>
            <a:off x="0" y="2656624"/>
            <a:ext cx="4800600" cy="4201376"/>
          </a:xfrm>
          <a:prstGeom prst="rect">
            <a:avLst/>
          </a:prstGeom>
          <a:noFill/>
        </p:spPr>
      </p:pic>
      <p:sp>
        <p:nvSpPr>
          <p:cNvPr id="4" name="Rectangle 3"/>
          <p:cNvSpPr/>
          <p:nvPr/>
        </p:nvSpPr>
        <p:spPr>
          <a:xfrm>
            <a:off x="4953000" y="3200399"/>
            <a:ext cx="4038600" cy="2308324"/>
          </a:xfrm>
          <a:prstGeom prst="rect">
            <a:avLst/>
          </a:prstGeom>
        </p:spPr>
        <p:txBody>
          <a:bodyPr wrap="square">
            <a:spAutoFit/>
          </a:bodyPr>
          <a:lstStyle/>
          <a:p>
            <a:pPr algn="ctr"/>
            <a:r>
              <a:rPr lang="en-US" sz="3600" i="1" dirty="0" smtClean="0"/>
              <a:t>“God is light and in Him is                                                                        no darkness at all…”                                                           I John 1:5</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scene3d>
              <a:camera prst="orthographicFront"/>
              <a:lightRig rig="threePt" dir="t"/>
            </a:scene3d>
            <a:sp3d extrusionH="57150">
              <a:bevelT w="38100" h="38100" prst="convex"/>
            </a:sp3d>
          </a:bodyPr>
          <a:lstStyle/>
          <a:p>
            <a:r>
              <a:rPr lang="en-US" sz="5400" b="1" dirty="0" smtClean="0"/>
              <a:t>If man does not bear the physical likeness and image of God, what likeness and image does he bear?</a:t>
            </a:r>
            <a:endParaRPr lang="en-US" sz="5400" b="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life-equals-jesus.org/KingJames4KingJesus/Theme/images/topInHisImage.png"/>
          <p:cNvPicPr>
            <a:picLocks noChangeAspect="1" noChangeArrowheads="1"/>
          </p:cNvPicPr>
          <p:nvPr/>
        </p:nvPicPr>
        <p:blipFill>
          <a:blip r:embed="rId2" cstate="print"/>
          <a:srcRect/>
          <a:stretch>
            <a:fillRect/>
          </a:stretch>
        </p:blipFill>
        <p:spPr bwMode="auto">
          <a:xfrm>
            <a:off x="0" y="2173593"/>
            <a:ext cx="9144000" cy="2627007"/>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Autofit/>
          </a:bodyPr>
          <a:lstStyle/>
          <a:p>
            <a:r>
              <a:rPr lang="en-US" sz="3600" dirty="0" smtClean="0">
                <a:solidFill>
                  <a:srgbClr val="FFFF00"/>
                </a:solidFill>
              </a:rPr>
              <a:t>First, the truth about you is that you are creative because God is creative: </a:t>
            </a:r>
            <a:r>
              <a:rPr lang="en-US" sz="3600" i="1" dirty="0" smtClean="0"/>
              <a:t>"In the beginning God created the heavens and the earth" (Genesis 1:1). </a:t>
            </a:r>
          </a:p>
          <a:p>
            <a:r>
              <a:rPr lang="en-US" sz="3600" dirty="0" smtClean="0">
                <a:solidFill>
                  <a:srgbClr val="FFFF00"/>
                </a:solidFill>
              </a:rPr>
              <a:t>The second truth about you is that you are spiritual because God is Spirit: </a:t>
            </a:r>
            <a:r>
              <a:rPr lang="en-US" sz="3600" i="1" dirty="0" smtClean="0"/>
              <a:t>"The Spirit of God was hovering over the waters" (Genesis 1:2). </a:t>
            </a:r>
          </a:p>
          <a:p>
            <a:r>
              <a:rPr lang="en-US" sz="3600" dirty="0" smtClean="0">
                <a:solidFill>
                  <a:srgbClr val="FFFF00"/>
                </a:solidFill>
              </a:rPr>
              <a:t>A third truth about you is that you communicate because God communicates: </a:t>
            </a:r>
            <a:r>
              <a:rPr lang="en-US" sz="3600" i="1" dirty="0" smtClean="0"/>
              <a:t>"God said…” (Genesis 1:3). </a:t>
            </a:r>
          </a:p>
          <a:p>
            <a:endParaRPr lang="en-US" sz="3600" i="1" dirty="0"/>
          </a:p>
          <a:p>
            <a:endParaRPr lang="en-US" sz="3600" i="1"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US" sz="3600" dirty="0" smtClean="0">
                <a:solidFill>
                  <a:srgbClr val="FFFF00"/>
                </a:solidFill>
              </a:rPr>
              <a:t>A fourth truth about you is that you are intelligent because God is intelligent –         </a:t>
            </a:r>
            <a:r>
              <a:rPr lang="en-US" sz="3600" i="1" dirty="0" smtClean="0">
                <a:solidFill>
                  <a:srgbClr val="FFFF00"/>
                </a:solidFill>
              </a:rPr>
              <a:t>Jude 1:25</a:t>
            </a:r>
          </a:p>
          <a:p>
            <a:r>
              <a:rPr lang="en-US" sz="3600" dirty="0" smtClean="0">
                <a:solidFill>
                  <a:srgbClr val="FFFF00"/>
                </a:solidFill>
              </a:rPr>
              <a:t>A fifth truth about you is that you are relational because God is relational: </a:t>
            </a:r>
            <a:r>
              <a:rPr lang="en-US" sz="3600" i="1" dirty="0" smtClean="0"/>
              <a:t>“Let us make man in our image, in our likeness...It is not good for man to be alone…And they heard the voice of the LORD God walking in the garden in the cool of the day: and Adam and his wife hid themselves from the presence of the LORD God amongst the trees of the garden.”</a:t>
            </a:r>
          </a:p>
          <a:p>
            <a:endParaRPr lang="en-US" sz="3600" dirty="0" smtClean="0"/>
          </a:p>
          <a:p>
            <a:endParaRPr lang="en-US" sz="3600" i="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038600"/>
          </a:xfrm>
        </p:spPr>
        <p:txBody>
          <a:bodyPr>
            <a:normAutofit/>
          </a:bodyPr>
          <a:lstStyle/>
          <a:p>
            <a:r>
              <a:rPr lang="en-US" dirty="0" smtClean="0">
                <a:solidFill>
                  <a:srgbClr val="FFFF00"/>
                </a:solidFill>
              </a:rPr>
              <a:t>A sixth truth about you is that you are morally responsible because God is a moral being </a:t>
            </a:r>
            <a:r>
              <a:rPr lang="en-US" i="1" dirty="0" smtClean="0">
                <a:solidFill>
                  <a:srgbClr val="FFFF00"/>
                </a:solidFill>
              </a:rPr>
              <a:t>(He is a Holy God) </a:t>
            </a:r>
            <a:r>
              <a:rPr lang="en-US" dirty="0" smtClean="0"/>
              <a:t>– </a:t>
            </a:r>
            <a:r>
              <a:rPr lang="en-US" i="1" dirty="0" smtClean="0"/>
              <a:t>Isa. 5:16 “But the LORD of hosts shall be exalted in judgment, and God that is holy shall be sanctified in righteousness.”</a:t>
            </a:r>
          </a:p>
          <a:p>
            <a:r>
              <a:rPr lang="en-US" i="1" dirty="0" smtClean="0"/>
              <a:t>“Be ye holy for I am holy…” </a:t>
            </a:r>
            <a:r>
              <a:rPr lang="en-US" dirty="0" smtClean="0"/>
              <a:t>Because God is a moral being, we are to reflect his holy nature in our lives.</a:t>
            </a:r>
          </a:p>
        </p:txBody>
      </p:sp>
      <p:pic>
        <p:nvPicPr>
          <p:cNvPr id="72706" name="Picture 2" descr="http://julieamarxhausen.files.wordpress.com/2011/07/holiness.jpg"/>
          <p:cNvPicPr>
            <a:picLocks noChangeAspect="1" noChangeArrowheads="1"/>
          </p:cNvPicPr>
          <p:nvPr/>
        </p:nvPicPr>
        <p:blipFill>
          <a:blip r:embed="rId2" cstate="print"/>
          <a:srcRect/>
          <a:stretch>
            <a:fillRect/>
          </a:stretch>
        </p:blipFill>
        <p:spPr bwMode="auto">
          <a:xfrm>
            <a:off x="2362200" y="3733800"/>
            <a:ext cx="4371975" cy="2886076"/>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514350" indent="-514350">
              <a:buAutoNum type="arabicPeriod"/>
            </a:pPr>
            <a:r>
              <a:rPr lang="en-US" dirty="0" smtClean="0">
                <a:solidFill>
                  <a:srgbClr val="FFFF00"/>
                </a:solidFill>
              </a:rPr>
              <a:t>Use your creativity for the Glory of God </a:t>
            </a:r>
            <a:r>
              <a:rPr lang="en-US" dirty="0" smtClean="0"/>
              <a:t>– </a:t>
            </a:r>
            <a:r>
              <a:rPr lang="en-US" i="1" dirty="0" smtClean="0"/>
              <a:t>“Do all to the glory of God.”</a:t>
            </a:r>
          </a:p>
          <a:p>
            <a:pPr marL="514350" indent="-514350">
              <a:buAutoNum type="arabicPeriod"/>
            </a:pPr>
            <a:r>
              <a:rPr lang="en-US" dirty="0" smtClean="0">
                <a:solidFill>
                  <a:srgbClr val="FFFF00"/>
                </a:solidFill>
              </a:rPr>
              <a:t>Use your spiritual nature to seek the Lord </a:t>
            </a:r>
            <a:r>
              <a:rPr lang="en-US" dirty="0" smtClean="0"/>
              <a:t>– </a:t>
            </a:r>
            <a:r>
              <a:rPr lang="en-US" i="1" dirty="0" smtClean="0"/>
              <a:t>“If from thence thou shalt seek the LORD thy God, thou shalt find him, if thou seek him with all thy heart and with all thy soul.”</a:t>
            </a:r>
          </a:p>
          <a:p>
            <a:pPr marL="514350" indent="-514350">
              <a:buAutoNum type="arabicPeriod"/>
            </a:pPr>
            <a:r>
              <a:rPr lang="en-US" dirty="0" smtClean="0">
                <a:solidFill>
                  <a:srgbClr val="FFFF00"/>
                </a:solidFill>
              </a:rPr>
              <a:t>Use your communicative abilities to witness for the Lord </a:t>
            </a:r>
            <a:r>
              <a:rPr lang="en-US" dirty="0" smtClean="0"/>
              <a:t>– </a:t>
            </a:r>
            <a:r>
              <a:rPr lang="en-US" i="1" dirty="0" smtClean="0"/>
              <a:t>“Ye shall be witnesses of me…”</a:t>
            </a:r>
          </a:p>
          <a:p>
            <a:pPr marL="514350" indent="-514350">
              <a:buAutoNum type="arabicPeriod"/>
            </a:pPr>
            <a:r>
              <a:rPr lang="en-US" dirty="0" smtClean="0">
                <a:solidFill>
                  <a:srgbClr val="FFFF00"/>
                </a:solidFill>
              </a:rPr>
              <a:t>Use intelligence to serve the Lord </a:t>
            </a:r>
            <a:r>
              <a:rPr lang="en-US" dirty="0" smtClean="0"/>
              <a:t>– </a:t>
            </a:r>
            <a:r>
              <a:rPr lang="en-US" i="1" dirty="0" smtClean="0"/>
              <a:t>“So then with the mind I myself serve the law of God.”</a:t>
            </a:r>
          </a:p>
          <a:p>
            <a:pPr marL="514350" indent="-514350">
              <a:buAutoNum type="arabicPeriod"/>
            </a:pPr>
            <a:r>
              <a:rPr lang="en-US" dirty="0" smtClean="0">
                <a:solidFill>
                  <a:srgbClr val="FFFF00"/>
                </a:solidFill>
              </a:rPr>
              <a:t>Use your relationships to exalt the Lord </a:t>
            </a:r>
            <a:r>
              <a:rPr lang="en-US" dirty="0" smtClean="0"/>
              <a:t>– </a:t>
            </a:r>
            <a:r>
              <a:rPr lang="en-US" i="1" dirty="0" smtClean="0"/>
              <a:t>“Let us exalt his name together…”</a:t>
            </a:r>
          </a:p>
          <a:p>
            <a:pPr marL="514350" indent="-514350">
              <a:buNone/>
            </a:pPr>
            <a:endParaRPr lang="en-US" dirty="0" smtClean="0"/>
          </a:p>
          <a:p>
            <a:pPr marL="514350" indent="-514350">
              <a:buAutoNum type="arabicPeriod"/>
            </a:pP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ngodsimage.com/wp-content/uploads/2012/09/What-Is-Man.jpg"/>
          <p:cNvPicPr>
            <a:picLocks noChangeAspect="1" noChangeArrowheads="1"/>
          </p:cNvPicPr>
          <p:nvPr/>
        </p:nvPicPr>
        <p:blipFill>
          <a:blip r:embed="rId2" cstate="print"/>
          <a:srcRect l="30877" t="2500" r="34035"/>
          <a:stretch>
            <a:fillRect/>
          </a:stretch>
        </p:blipFill>
        <p:spPr bwMode="auto">
          <a:xfrm>
            <a:off x="2362200" y="0"/>
            <a:ext cx="4396152" cy="68580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3124200"/>
          </a:xfrm>
        </p:spPr>
        <p:txBody>
          <a:bodyPr/>
          <a:lstStyle/>
          <a:p>
            <a:pPr>
              <a:buNone/>
            </a:pPr>
            <a:r>
              <a:rPr lang="en-US" dirty="0" smtClean="0">
                <a:solidFill>
                  <a:srgbClr val="FFFF00"/>
                </a:solidFill>
              </a:rPr>
              <a:t>6. Use your moral nature to seek after holiness </a:t>
            </a:r>
            <a:r>
              <a:rPr lang="en-US" dirty="0" smtClean="0"/>
              <a:t>-            </a:t>
            </a:r>
            <a:r>
              <a:rPr lang="en-US" i="1" dirty="0" smtClean="0"/>
              <a:t>II Cor. 7:1“Having therefore these promises, dearly beloved, let us cleanse ourselves from all filthiness of the flesh and spirit, perfecting holiness in the fear of God.</a:t>
            </a:r>
            <a:endParaRPr lang="en-US" i="1" dirty="0"/>
          </a:p>
        </p:txBody>
      </p:sp>
      <p:pic>
        <p:nvPicPr>
          <p:cNvPr id="73730" name="Picture 2" descr="http://img.mit.edu/newsoffice/images/article_images/original/20100329160959-1.gif"/>
          <p:cNvPicPr>
            <a:picLocks noChangeAspect="1" noChangeArrowheads="1"/>
          </p:cNvPicPr>
          <p:nvPr/>
        </p:nvPicPr>
        <p:blipFill>
          <a:blip r:embed="rId2" cstate="print"/>
          <a:srcRect/>
          <a:stretch>
            <a:fillRect/>
          </a:stretch>
        </p:blipFill>
        <p:spPr bwMode="auto">
          <a:xfrm>
            <a:off x="2514600" y="2514600"/>
            <a:ext cx="4513163" cy="381000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pastorjessen.files.wordpress.com/2012/08/in-the-image-of-god_t_nv.jpg"/>
          <p:cNvPicPr>
            <a:picLocks noChangeAspect="1" noChangeArrowheads="1"/>
          </p:cNvPicPr>
          <p:nvPr/>
        </p:nvPicPr>
        <p:blipFill>
          <a:blip r:embed="rId2" cstate="print"/>
          <a:srcRect/>
          <a:stretch>
            <a:fillRect/>
          </a:stretch>
        </p:blipFill>
        <p:spPr bwMode="auto">
          <a:xfrm>
            <a:off x="-53065" y="0"/>
            <a:ext cx="9197066" cy="6858000"/>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persons of the Godhead</a:t>
            </a:r>
            <a:endParaRPr lang="en-US" dirty="0"/>
          </a:p>
        </p:txBody>
      </p:sp>
      <p:pic>
        <p:nvPicPr>
          <p:cNvPr id="75778" name="Picture 2" descr="http://s3.hubimg.com/u/1441470_f260.jpg"/>
          <p:cNvPicPr>
            <a:picLocks noChangeAspect="1" noChangeArrowheads="1"/>
          </p:cNvPicPr>
          <p:nvPr/>
        </p:nvPicPr>
        <p:blipFill>
          <a:blip r:embed="rId2" cstate="print"/>
          <a:srcRect/>
          <a:stretch>
            <a:fillRect/>
          </a:stretch>
        </p:blipFill>
        <p:spPr bwMode="auto">
          <a:xfrm>
            <a:off x="2209800" y="1828800"/>
            <a:ext cx="4628211" cy="4343400"/>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US" dirty="0" smtClean="0">
                <a:solidFill>
                  <a:srgbClr val="FFFF00"/>
                </a:solidFill>
              </a:rPr>
              <a:t>Man is a </a:t>
            </a:r>
            <a:r>
              <a:rPr lang="en-US" dirty="0" err="1" smtClean="0">
                <a:solidFill>
                  <a:srgbClr val="FFFF00"/>
                </a:solidFill>
              </a:rPr>
              <a:t>trichotomous</a:t>
            </a:r>
            <a:r>
              <a:rPr lang="en-US" dirty="0" smtClean="0">
                <a:solidFill>
                  <a:srgbClr val="FFFF00"/>
                </a:solidFill>
              </a:rPr>
              <a:t> (three-part) being. That is, does he consist of body, soul and spirit?</a:t>
            </a:r>
            <a:br>
              <a:rPr lang="en-US" dirty="0" smtClean="0">
                <a:solidFill>
                  <a:srgbClr val="FFFF00"/>
                </a:solidFill>
              </a:rPr>
            </a:br>
            <a:endParaRPr lang="en-US" dirty="0"/>
          </a:p>
        </p:txBody>
      </p:sp>
      <p:pic>
        <p:nvPicPr>
          <p:cNvPr id="70658" name="Picture 2" descr="http://www.buzzle.com/img/articleImages/296345-46014-43.jpg"/>
          <p:cNvPicPr>
            <a:picLocks noChangeAspect="1" noChangeArrowheads="1"/>
          </p:cNvPicPr>
          <p:nvPr/>
        </p:nvPicPr>
        <p:blipFill>
          <a:blip r:embed="rId2" cstate="print"/>
          <a:srcRect/>
          <a:stretch>
            <a:fillRect/>
          </a:stretch>
        </p:blipFill>
        <p:spPr bwMode="auto">
          <a:xfrm>
            <a:off x="1676400" y="2514600"/>
            <a:ext cx="5410200" cy="4173584"/>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handsfromtheriver.com/wp-content/uploads/2013/06/bodysoulspirit.jpg"/>
          <p:cNvPicPr>
            <a:picLocks noChangeAspect="1" noChangeArrowheads="1"/>
          </p:cNvPicPr>
          <p:nvPr/>
        </p:nvPicPr>
        <p:blipFill>
          <a:blip r:embed="rId2" cstate="print"/>
          <a:srcRect/>
          <a:stretch>
            <a:fillRect/>
          </a:stretch>
        </p:blipFill>
        <p:spPr bwMode="auto">
          <a:xfrm>
            <a:off x="0" y="304800"/>
            <a:ext cx="9144000" cy="6329594"/>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8991600" cy="1905000"/>
          </a:xfrm>
        </p:spPr>
        <p:txBody>
          <a:bodyPr>
            <a:noAutofit/>
          </a:bodyPr>
          <a:lstStyle/>
          <a:p>
            <a:r>
              <a:rPr lang="en-US" i="1" dirty="0" smtClean="0"/>
              <a:t>The three elements of personality are</a:t>
            </a:r>
            <a:br>
              <a:rPr lang="en-US" i="1" dirty="0" smtClean="0"/>
            </a:br>
            <a:endParaRPr lang="en-US" dirty="0"/>
          </a:p>
        </p:txBody>
      </p:sp>
      <p:sp>
        <p:nvSpPr>
          <p:cNvPr id="4" name="Content Placeholder 3"/>
          <p:cNvSpPr>
            <a:spLocks noGrp="1"/>
          </p:cNvSpPr>
          <p:nvPr>
            <p:ph idx="1"/>
          </p:nvPr>
        </p:nvSpPr>
        <p:spPr>
          <a:xfrm>
            <a:off x="457200" y="2133600"/>
            <a:ext cx="3124200" cy="3992563"/>
          </a:xfrm>
        </p:spPr>
        <p:txBody>
          <a:bodyPr>
            <a:normAutofit/>
          </a:bodyPr>
          <a:lstStyle/>
          <a:p>
            <a:r>
              <a:rPr lang="en-US" sz="4000" i="1" dirty="0" smtClean="0">
                <a:solidFill>
                  <a:srgbClr val="FFFF00"/>
                </a:solidFill>
              </a:rPr>
              <a:t>Intellect</a:t>
            </a:r>
          </a:p>
          <a:p>
            <a:pPr>
              <a:buNone/>
            </a:pPr>
            <a:endParaRPr lang="en-US" sz="4000" i="1" dirty="0" smtClean="0">
              <a:solidFill>
                <a:srgbClr val="FFFF00"/>
              </a:solidFill>
            </a:endParaRPr>
          </a:p>
          <a:p>
            <a:r>
              <a:rPr lang="en-US" sz="4000" i="1" dirty="0" smtClean="0">
                <a:solidFill>
                  <a:srgbClr val="FFFF00"/>
                </a:solidFill>
              </a:rPr>
              <a:t>Emotion</a:t>
            </a:r>
          </a:p>
          <a:p>
            <a:pPr>
              <a:buNone/>
            </a:pPr>
            <a:endParaRPr lang="en-US" sz="4000" i="1" dirty="0" smtClean="0">
              <a:solidFill>
                <a:srgbClr val="FFFF00"/>
              </a:solidFill>
            </a:endParaRPr>
          </a:p>
          <a:p>
            <a:r>
              <a:rPr lang="en-US" sz="4000" i="1" dirty="0" smtClean="0">
                <a:solidFill>
                  <a:srgbClr val="FFFF00"/>
                </a:solidFill>
              </a:rPr>
              <a:t>Will</a:t>
            </a:r>
            <a:endParaRPr lang="en-US" sz="4000" i="1" dirty="0" smtClean="0"/>
          </a:p>
          <a:p>
            <a:endParaRPr lang="en-US" sz="4000" dirty="0"/>
          </a:p>
        </p:txBody>
      </p:sp>
      <p:sp>
        <p:nvSpPr>
          <p:cNvPr id="19458" name="AutoShape 2" descr="data:image/jpeg;base64,/9j/4AAQSkZJRgABAQAAAQABAAD/2wCEAAkGBxIQEhAQEhAQEBAQEA8SDxAQDw8PDw8PFBEWFhQRFBUYHCggGBolHBQVITEhJSkrLi4uFx8zODMsNygtLisBCgoKDg0OGhAQGiwcHCQsLCwsLCwsLCwsLCwsLCwsLCwsLCwsLCwsLCwsLCwsLCwsLCwsLCwsLCwsLCwsLCwsLP/AABEIAL4BCgMBEQACEQEDEQH/xAAbAAEAAgMBAQAAAAAAAAAAAAAAAQQCAwUGB//EADgQAAIBAwEFBgUDAwMFAAAAAAABAgMEESEFEjFBUQYTImFxkRQyQlKBYqGxI3LBBxXRQ3OCkuH/xAAaAQEAAwEBAQAAAAAAAAAAAAAAAQIDBAUG/8QALBEAAwACAgIBBAIBBAMBAAAAAAECAxEEIRIxQQUTIlEUMmEVQlJxgZHRI//aAAwDAQACEQMRAD8A+GgAAAAAAAAAAkEhAIuiDJGiBGCHICEg3xhlG/wZt6Ypw1IDfRFWGCKRM0akiiRZs393x9Cxn5GujDMkiheq0jtOliKK7PO89sznS3Yeo2VVboqxoDZu8hXuo8iTXG/kqunyBt5fJsdLC8ySvntmtU2wW8kixCjurLBk72+ivWllkM1lGplGaGJQAaBIBAAABAAAAAAAAAJBJIBKRBJdAlGkkGSRr47RBjgz8SS7ZRzoaHPleje6GGVMvPomvbgRk7K1KgVNqydFuVDRkMwV9kbMtMyKU+hyMupO38NlpGezzvuaWyLihl46EbJi9LZrnb7qbGy6ybZzKlHi/Yvs65v4MqdphZfFjYebb0jXKg2Nllk0bVbKKy+I2UeR0yncslG+NFCTJZ1IxKEjdHiNggEDRII0AAQVAAAAAAAAABJdAkukQSWSBKNEiDZSRsilMsTtuYaM1kLFjSw0VMc1bR2HaZWTNs4PvaZnOzyvwGyqzdlajZalGza83RbqWXhehXyOec/ZZ2Ts/i8GWS9GXJ5HwdWhY8Zexg7OK8+9Ixhs5vUq8hL5Gile22Xjki83o6MOTS2VYWGfE1ouBbzNnn10jGpbZ5E+ZacuiPhN3V8SPPY+75dFC6RpJ1Yzk3JojuxlWNBsk2dpGUqaj5sdEKnRpepHs0WkN0eI2YshkkFGSACCoAAAAAJBI0AToAnQJRpJBkkbKSCUjRSQWKFPmX0ZXR2bShvIhnBlvxZapWDT4FNmFZ00en2bsqU4pKEn+GY0qb6PHz8mZr2dKn2aqNfKl6tIlY7fwcj+own7Jt+yM09ZQX5bH2LZF/Vp10mXJdlcrG/H2ZV8a/2c6+qJP0b7fs5uLG9F/hmdcO38oyyfUfJ70WP9nwsaGF8DMvRj/M72Y1tmbsXhZfkYZOLlhbaLRyd12zjy2O28Y9Wc/nS+DvXMSWzXX2djRIj7paORvsqVLHd1a1LLJs3Wfy6OXeU8HRD2d2Kjh3UMnTLPRxvRW+B5y9i3kbfe+EaKseUUSmay/lld23Nltmqyfo01cLgiyNJ79lWTIZsjFlGSQVJGBoEFQAAAAASCSyBJdIgYLeIJwT4sEo2h6IN9KGToS2Z09HQtKAZyZch7LYHZypUSqPwUn9UufouYWJ0eLy+UpR7Wz2TQglux35L6p4/ZF/tTJ87n5lV0no69tCXBL8LgQ6SODxu3+PZaq2korLSS9SqafRbJxMmOfKiuo4IS0+zm2RKaRL0SpbJjLOpCaIa0ZRZpNp/AXXsNkOk2GHFC8EWu1sjbK1W0T1XE8nkfSpfeM2nM0cjaFnjOh4+TFeOtUtHdgzbPN3Vm5N4RvORJHr48ylHPrWqhyyzWb2dc5XRz61s3qzZUdUZEvRTrU0uBomdEU2c6482aI6sf+Dn1pN8Cx1ytezT3TGjTyRi4jROzEqSQQCDMkAAAAAkElkCUaIglGskGaRtMpkGapMuoRPizfRotMukY5H0fSOzWw6dOEa1wk5yWadJ9OUp/8G8Yt9nz3N5HjtJnqKCnUa4vyWiS8uhe7mUfO26t69nftrKNNJzfHkcnm79Gd4ox6rIXfioJLdX4SCxP5LVzMcz+BprXbksaYNZxpdnHm5l5J8fgqb64cQ0v0cvi/ZVlCEHltRT5Z0yVUm6qqWktlhQ89OnIilsybMatTxRguLy35RRSt+kWiPxdM2oJmYTLTe3pBok0foqYVKaksNZRzZcUZOqReacvo5d/s/TwrQ8DlcSsL8l2jtw8j9nAurRLOmTmm2z1MeZs4V7HB1wz0sL2ci4pyfLB0Szvikjn1rZLizVHVGRv0VKmFwRdG87fsp1s9STokrsGpiVJGCNMGJmSAAAAASgSWQJRoiDJGskGUUbygX7OXVaGppro992K2HCrJ15YdOlruvhKfJFoW2ebyq0j01XZdStUbjzZ0XnnGj5rJju7ekegtYu0ppVI5k84wcKX3ntHNlT43tds1175bvePXK09DrnGpk8XJ55snZrqXHhxnXnjiT49Gax/kSpuSSk91Pgs6shjx09rs1fDSpb0oyyuO69fZkGn3JyaTQlRg6WZeLm9dd7yIIV0smp6LNGlonLV4WnJeRnoxu+3oiFJqcpPXKwvToS2S7ThI2t505mL7KJGSWOBdfiuireycllaaI0BoENGdSqWn6JRxNrWXF/SfO8rjPDW16PR42f4+TzF3RS4LJSKbPZxWzi3a/B1Qz0MRyq8PLJumd0UUqtCT8i6Z0TclSdp1ZbZusv6NUqKXIk0VtmmUSTRMwwNEmo5y4AAAABIJLIEl0QSjWSDOB0SwvZ0rLiar0b16PrOz7f4e2o0092clvz9ZcE/xg6sU9bPB5z36PXdn625Bymk8LRrVM8/PLutI4sOVYk6sr398qur14+h3YMPhJ83z+Q8+TaOdGk3Sw08YeDRejldpZOiLeH9HfXzPe48mngb2La+74v0bKtaE4JbyU9M6PKfPBRyysxU03romjaxn/1JacYvQqyLyOPgsq2SaWW1laN9CtGP3G1ssVH54ZXRlK7IpNta8SqQvW+hJap+qZna7TC9MyYa2QjCnLiuaeGI6JpfJmW2VBTZJhVpqScXzMs2NZIcstFeL2eU2jZNNp8j517x05PbwZ1o4VzapcjeKZ6WPK2cy4p48jok7Yo51fHU2k642c+tNIujqiWUa1ddCx0xBWlUyNmykw3iNk6MDEsAAAAASCSyBJdEEo1kgzgbyF7Orsenv1aUPvq04/hzSZvPZu/6n1balf8AqY5LCX4R6EzqTweVO6Ov8Q1TpqLe6/n/AMI4sc/mfPfUaaXiihUhKUn4t1Z0w8Hoo82alL1sx+JqY3JTTgmteaXmQ4Xsn7cb8kuzo1oqVNKm9IrTzMVLT7OWW5tu0aLeqlHKhvNfNnWWQ02aXLb02bHXjUcZxkoyjpJPTTpgr4lfCoTmltG53cYLOctrTmV8Nsy+y6ZXjKc3lJsu0kjVqJ6Zabq9Iry3tTLSMdYye8qJaxfvoVaRHjD+TZRqZ4yT9OBXSKXCRnQfzPrPT8JIy+WRkXSX+DZjKa65KtbRTemTFYws5KemkQ+ySSDkbdjjEuuV+TxvqEatV+zv4b30eQv6j14nPjPewyjh3W8+R1Selj8TmV6cnyNkzsipRQq203yZbaOmcsladlPoy20bLPJh8DPoRtFvvwPgp9B0PvwVDI3AAAAAAJJ2AXTIJTNFQMos2myDu9jpZvLZPh3ib/Cb/wAHVie6RrFb/E9jtfbEVUl69T2HH4nFfH8qbOvsvbinFR90efrwo+e+rcC/7SdWUFUjvLidk2mfNJuK0ylG2km3xzxT5o18kzo+7LWjbTSjqpul1T1j7Gb7KtuumvIihdzqT3IThJ85JPT1KtJeybwxEeVLR0YWKzmo03zbxExdb9HJXIf+w3Vp04rdio+yImX8mcLI3uitRnq8Tb8uSJaNbn9otKCSU8Nv8syZh5P+vwTGpVfyw0/U8EDwxr2//RjOtPh3bT5NYwQ/RdRPvy6LcFupR5rj5vmZaOenttmlQUpOMt7R8M4TRVo08nM7RaUUsJGbldGG2/YJ0QabumpReVnGpx86FWLf6NMVOa6POXkKaz4UeFLZ6+Krfyca6nTX0o6J8j0Mav8AZzK9eH2r2NplnZEV+yhVvI/avY1Us6pxV+ynVv10XsjRSdE4WVKm0GW8TacBq/3Fk+Jp/HRxDI9AAAAAAAAAAknYGS6og7nYuS+Mt0+Dk16Zizr4uT80aYv7nT7X27oVnF9E16PgfQ5MiUJlr/Fs5ljtmVJpo8+6VGFqLWqR6vZXbfGFJJLzZRZHJ87yvoMZHuWekodq7aS8VSOfJM1nP12eDl+k8iHqUWqdzRudIyb9i85U2c9Y8vH7pGUKHcJqniPV82dC/L2VeT7z/PsqXN1Kb8Ut7yTwaqEjox4pn0tGj4iMONKT/wDJsfa2a/bqvVG2G3I/KqL8kk8lHx1+zN8Gn35F+32jWxpBRX6ms+xnWFHNfGxL29mX+6fdWjn7Utc9DP7RV8VfElqNfGJTqKPRPl5mdY2/SMXjf9ZnZonewzmNTL6yzh+hKwvXaNFgrWqRYs75Smk93OHrn9jPJhaWzLLgcztF+ddLHPL5fyclJpHKsbZtyZuvgz0Y1FlSXk/4M8n5Q0Xj+yPB39fj4jxYg+lwR/g4d1Uf3HTMnpY5X6OXcTl1NkjthSc6tKXUvo64UlGrOXUto6ImSvKb6kGySMN5jZOkYGJYAAAAAAAAAAAA6Owam5WhPlBTk308LOjjf3RrhX5bOrte9V5CFTe/q047s03rKKekke5WSckallrU5F0+zz0tDy7blnNojJTzYMoyNItkNHreyu2o0cZf7nRL72eP9S4X3o6PfUdoRuEsSXuehjtM+Tvj1gfaKF9DDxH9joVHThe12RQk4rRavm9WR5k32+yO7nJ8WnyLzk/ZPnKRTvqdamt5Te9yzL/BtDmvg6MNYr610VIXdRPelKmpfco+I1WKWdDxw1pJ6Mqc1UeZVsvnnmTUqV0ilS4XUlm9lnChqkuTM5SXsxxLXdGqlOrHgmvPUrdY0uy9Tjr2eh2I5rM6ktNMJ8ZHgczPLfjJ5XLUf1hdnTntmOcYOScTrs41w2WbW9jNP0Zo8XjLMrwOGj5tfXcW34lxf8nkzDPrsOKkl0cm4qJ8JI1SO6J18HOrSfX9zRI64SKNWpLzJ0dMzJXlUfUbNVKMHIrstojI2DEyJAAAAAAAAAABOACxOW5HcXzSw5v+IllWlpGtfgvFe/kv7Jst+lVrJ5lSxmPSDXze+h6HCXTZphhOXXyjmTeWZ5K2zl3sxM2wMkKtAyhPBtGUq52dvZu3JUlxOub16PO5HBnIzo0+07fE1/kNHI/piXoux7ULBL5DOd/TGen2LtanVpqSSc115M3x0qR4/L4l4r0/RW2zWfhlpvPSUuR14no24kruTzW0m2sp/lao3qnro9fjpJ9nHp1ZJ8Wc33rXyd9RLR63Y8sqMjO8lM8LlLTaPSUbin4d5J4PP5NNrR5NRk70a766i+DwcES9lsWKl7OYqjzxyd+NHX4rR2tl1MRnJ8oSfshm6Rw5p3cr/J8lu6uW3nmzy0fcYp6RQqVn1YOlQv0a3Xl1K7LeCIdVkeRPijByI8i2iMkbJBGwQVAAAAAAAAABIBvgtxbz+Z/Kui+4g3leE+T9/BobJMD1HY2g5U75/T8PuvplzWP4PV+nT7Ovirfl/wBHnriGGyvJlTRyUtU0aGzgdEDJTZIyXVAyyarIyNDeJ+6yNE75b7w0dHZe1p0NIvRtNnRhzHLyOLOb2evo7Zc4Yksby56o93EtrZ4NcNRf4nNqtpvGdeGOfkdR2RrXZQhHOr0w8HnZLSOlvS0jp0L/ALqEFnim/wBzlvPo474/3KbNi2tng/3OZ15Mz/ia9k/GvqaTI+yi3Z3DbOmIRhlxpHeurvubSvN84bi9ZaHNynqTzsOF5OVKXx2fL60os83R9jCaKVSA0dEs1MzZcgoySCACAAAAAAAAAAACQCzZ0U1KcvlhjKX1N8IkM6MONNO69I01ajk23z9l5EmN06e2YAqe/wBg0e52VUq/VcVms/php/OT3Pp86g9DDOsO/wBnh7uWZM4+bX5HBfdMrnnkAAAAnYJGwMk7BYspxjJOSUkuCecZ5Z8jq4tSr/IpkT10dGptaXNRaf26I9v+dMo4/wCKvZeta7qbrXCOHJ9MHTOfznaObJj8N7NNaW9PdWm9Jyfkn/8ADz8r2zSVqdlC+u96Tx8q0j6I5aOnFiSns1UarReJLVCZfoXb4HRKOa8SPRbKWcHRK6PJ5L1sy/1Cvu7pULZcX/Un/EV/J5XKvdaJ+iYPK6zP/pHgt442z6XRG8R5E6IyVbBBUAqySCAAAAAAAAAAACQC7YVY7tSlNqKqYcZvOIzXDPkQzr49z41jrrfyJbNkn81Pye+t1/kt49bD4lr5RXr28ofMsZ4PRp+jXEeLMMmK8f8AZH0WjHe2RRpr5qbqSkv7pt/w0e/w4cwj05h/aSPnVysSfqeXzP7nk0tU0aTjIAAAAAAAAAMommN/kiGXXeySUVpFY0XN+Z6j5Xh+KMPsp9v2b43OIS++SwvJcy/ltGbx/kv0UMGfjtnRs2LQ2S0U9lizjmSNY7Msr0j33Z61UYurUe7TpxcpSfBJItmyqJPmeZkd2sce2fP9u7TdzXqVnwlJ7i+2C0ivY8Gsvk2z6nicdYMUwvgoZK7OggjYBBJBAAAIAAAAAAAAAAAJAABYsdZqPJ6NddC0+zbA27S/ZZo1JNd23mCllJ8n5HbhlfJtFU19uvWz0VjtBxpyp/S1w6HuYnPiejLWjzG04+I8XnLvZ5PJSVlI84wAAAAAAAAAN1Gqo50TeMJvl5m2O5n2QYKZKypP0NGUZHRgt0+yrRuPR6SMzBsxdbZbR3eztk6klp0OqFpbPN5+ZRJ1e3O1e6grCm+UZXDXXiof8nk83N5PxRy/SOI7r+Tf/j/6eGOE+hIABIBAAAAAAAAAAAAAAAAAAAOrsmi3TrTgt+pFJbq1cYPjPHPp5FofZ6HEn/8AO7lbpFHvWvU6Vejid0n2WKN0zqx5mjWM9Gm8llnPyXtGeV7orHEZgAAAAAAAAAAAGUWb478SGjLfN1yGyNG+2p7zSO3BHkZ5K8Vs9xSqxsLZ12l3s/DQT5zx83oi/LzLHGj577b5mfw/2r2eAq1XNuUm5Sk25N8W3zPCPpplStLpGsgkAAAAAAAAAAAAAAAAAAAAAAHc7JzUKsqmZ79ODlClCThKs+cc9EtWuZDemj0fpyXm632l6/ZY2n2plWk3K3t+endRT91qdDy/BbLz9trwRz+9jUWe7hTxx3d7D92zpxtNbMVUWt+OihXnlnNmvyZyW9s1GBUAAAAAAAAAAAAAEosmDtdnaO9Uj6nv8L+p53Ovxxss9uLxzrql9FCKhFcs/Uzy+dflk0V+lYvDD5P22ecOI9MgAAAAAAAAAAAAAAAAAAAAAAAGdKq4tSi2pReU1o0wWinFKp9nqLyyhd28LuCUail3dyksJVcZU8fqWvqdPHxq14nsVinl4lkXVfJ5+5W4t1F8r8FpHmZV4LxRVOMwIAAAAAAAAAAAAAAAAO72aqYmvU9/g1+B5vPncGfbag43Mp8qsY1Iv+48vmzrIy302/LAl+jz5yHoAAAAAAAAAAAAAAAAAAAAAAAAAA9hsKp3ezbqXOpc0oeijBy/yb8evGmz2OHXhx6Z5OtPebZTJTpnk3Tp7NZmVAAAJUSymn6Bn3T6Gq49snTMGilR4kEGYAAAAAAABe2XW3Zo9TgZO9HNyY8oPTdqaPfWtKstZUJbk/8Atz1i/wANfuT9Rxf7kef9OvwyVjfyeMZ5R7JAAAAAAAAAAAAAAAAAAAAAAAAAB6LstUVSNaylJR+IUZUW3iPfwzurPLKbXsTL09np8C5pVhr59f8AZz77Y9WlJxlCUWnwawb/AGHXcmGXhZIetGiOz5vkWXEtma4uR/BYpbJk+LwdEfT2/ZtPBp+y5S2VFeZ3Y+BC9nRPChezbOhCK4JG/wBrHCLVjiEc26uo8Eefn5ErpHDlyy+pOfJnl3fkzlMSgAAAAAAABsoyw0dPGrVlaW0e77NtV4Tt5Pw1qbh6Sa8L98Hs5488TPBz7xZVaPCV6ThKUJLEoycZLo08M+dZ78tNbRrBIAAAAAAAAAAAAAAAAAAAAAAABKeNeACej0dj2zuqcVCbhcQXBXEFUaX93EtN1PpnoYvqOWFp/l/2W121hz2dat9U5x/g3XKyL5Nf9Ur/AIoLtpTXDZ1v/wC9Rk/zMv7I/wBTr/iiX22i9HY0Ev0ynFkrm5V8kf6j33CMaipXcJzob0ZwWZ0JNOSj90H9SO2eZ91ar2beUcmH4dP9Hla0HFtM87PLVHjuXL0zAwICRKWwGGtMEEAAAAnBZLYMoo6MWNp7KtnpOzlw4yXk0e9jW50eTzo2tj/UGyULnvorELqnGqum/wAJr3WfyfPciPDI0dvCyeeJf4PMGB1gAAAAAAAAAAAAAAAAAAAAAAAAAAAAAAAs2N5KjUhVg8Sg8ro+qfkyU9PovjyVjpVJ2e1tpGM4zisRqwhUUftU1nd/B3Zvyxqjt50rq18nnjgPPN1rHLOjjzui+Nbo1T4v1Msn9mUZiUAAABsgjtwQmVbLNKnk9bHhnRjVHV2dHDR2RKRxZ3tHpe1VsquzY1X81tWiovrCpo17nh/UoSrZl9Nt+bn4PnB5h7QAAAAAAAAAAP/Z"/>
          <p:cNvSpPr>
            <a:spLocks noChangeAspect="1" noChangeArrowheads="1"/>
          </p:cNvSpPr>
          <p:nvPr/>
        </p:nvSpPr>
        <p:spPr bwMode="auto">
          <a:xfrm>
            <a:off x="155575" y="-1143000"/>
            <a:ext cx="333375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data:image/jpeg;base64,/9j/4AAQSkZJRgABAQAAAQABAAD/2wCEAAkGBxIQEhAQEhAQEBAQEA8SDxAQDw8PDw8PFBEWFhQRFBUYHCggGBolHBQVITEhJSkrLi4uFx8zODMsNygtLisBCgoKDg0OGhAQGiwcHCQsLCwsLCwsLCwsLCwsLCwsLCwsLCwsLCwsLCwsLCwsLCwsLCwsLCwsLCwsLCwsLCwsLP/AABEIAL4BCgMBEQACEQEDEQH/xAAbAAEAAgMBAQAAAAAAAAAAAAAAAQQCAwUGB//EADgQAAIBAwEFBgUDAwMFAAAAAAABAgMEESEFEjFBUQYTImFxkRQyQlKBYqGxI3LBBxXRQ3OCkuH/xAAaAQEAAwEBAQAAAAAAAAAAAAAAAQIDBAUG/8QALBEAAwACAgIBBAIBBAMBAAAAAAECAxEEIRIxQQUTIlEUMmEVQlJxgZHRI//aAAwDAQACEQMRAD8A+GgAAAAAAAAAAkEhAIuiDJGiBGCHICEg3xhlG/wZt6Ypw1IDfRFWGCKRM0akiiRZs393x9Cxn5GujDMkiheq0jtOliKK7PO89sznS3Yeo2VVboqxoDZu8hXuo8iTXG/kqunyBt5fJsdLC8ySvntmtU2wW8kixCjurLBk72+ivWllkM1lGplGaGJQAaBIBAAABAAAAAAAAAJBJIBKRBJdAlGkkGSRr47RBjgz8SS7ZRzoaHPleje6GGVMvPomvbgRk7K1KgVNqydFuVDRkMwV9kbMtMyKU+hyMupO38NlpGezzvuaWyLihl46EbJi9LZrnb7qbGy6ybZzKlHi/Yvs65v4MqdphZfFjYebb0jXKg2Nllk0bVbKKy+I2UeR0yncslG+NFCTJZ1IxKEjdHiNggEDRII0AAQVAAAAAAAAABJdAkukQSWSBKNEiDZSRsilMsTtuYaM1kLFjSw0VMc1bR2HaZWTNs4PvaZnOzyvwGyqzdlajZalGza83RbqWXhehXyOec/ZZ2Ts/i8GWS9GXJ5HwdWhY8Zexg7OK8+9Ixhs5vUq8hL5Gile22Xjki83o6MOTS2VYWGfE1ouBbzNnn10jGpbZ5E+ZacuiPhN3V8SPPY+75dFC6RpJ1Yzk3JojuxlWNBsk2dpGUqaj5sdEKnRpepHs0WkN0eI2YshkkFGSACCoAAAAAJBI0AToAnQJRpJBkkbKSCUjRSQWKFPmX0ZXR2bShvIhnBlvxZapWDT4FNmFZ00en2bsqU4pKEn+GY0qb6PHz8mZr2dKn2aqNfKl6tIlY7fwcj+own7Jt+yM09ZQX5bH2LZF/Vp10mXJdlcrG/H2ZV8a/2c6+qJP0b7fs5uLG9F/hmdcO38oyyfUfJ70WP9nwsaGF8DMvRj/M72Y1tmbsXhZfkYZOLlhbaLRyd12zjy2O28Y9Wc/nS+DvXMSWzXX2djRIj7paORvsqVLHd1a1LLJs3Wfy6OXeU8HRD2d2Kjh3UMnTLPRxvRW+B5y9i3kbfe+EaKseUUSmay/lld23Nltmqyfo01cLgiyNJ79lWTIZsjFlGSQVJGBoEFQAAAAASCSyBJdIgYLeIJwT4sEo2h6IN9KGToS2Z09HQtKAZyZch7LYHZypUSqPwUn9UufouYWJ0eLy+UpR7Wz2TQglux35L6p4/ZF/tTJ87n5lV0no69tCXBL8LgQ6SODxu3+PZaq2korLSS9SqafRbJxMmOfKiuo4IS0+zm2RKaRL0SpbJjLOpCaIa0ZRZpNp/AXXsNkOk2GHFC8EWu1sjbK1W0T1XE8nkfSpfeM2nM0cjaFnjOh4+TFeOtUtHdgzbPN3Vm5N4RvORJHr48ylHPrWqhyyzWb2dc5XRz61s3qzZUdUZEvRTrU0uBomdEU2c6482aI6sf+Dn1pN8Cx1ytezT3TGjTyRi4jROzEqSQQCDMkAAAAAkElkCUaIglGskGaRtMpkGapMuoRPizfRotMukY5H0fSOzWw6dOEa1wk5yWadJ9OUp/8G8Yt9nz3N5HjtJnqKCnUa4vyWiS8uhe7mUfO26t69nftrKNNJzfHkcnm79Gd4ox6rIXfioJLdX4SCxP5LVzMcz+BprXbksaYNZxpdnHm5l5J8fgqb64cQ0v0cvi/ZVlCEHltRT5Z0yVUm6qqWktlhQ89OnIilsybMatTxRguLy35RRSt+kWiPxdM2oJmYTLTe3pBok0foqYVKaksNZRzZcUZOqReacvo5d/s/TwrQ8DlcSsL8l2jtw8j9nAurRLOmTmm2z1MeZs4V7HB1wz0sL2ci4pyfLB0Szvikjn1rZLizVHVGRv0VKmFwRdG87fsp1s9STokrsGpiVJGCNMGJmSAAAAASgSWQJRoiDJGskGUUbygX7OXVaGppro992K2HCrJ15YdOlruvhKfJFoW2ebyq0j01XZdStUbjzZ0XnnGj5rJju7ekegtYu0ppVI5k84wcKX3ntHNlT43tds1175bvePXK09DrnGpk8XJ55snZrqXHhxnXnjiT49Gax/kSpuSSk91Pgs6shjx09rs1fDSpb0oyyuO69fZkGn3JyaTQlRg6WZeLm9dd7yIIV0smp6LNGlonLV4WnJeRnoxu+3oiFJqcpPXKwvToS2S7ThI2t505mL7KJGSWOBdfiuireycllaaI0BoENGdSqWn6JRxNrWXF/SfO8rjPDW16PR42f4+TzF3RS4LJSKbPZxWzi3a/B1Qz0MRyq8PLJumd0UUqtCT8i6Z0TclSdp1ZbZusv6NUqKXIk0VtmmUSTRMwwNEmo5y4AAAABIJLIEl0QSjWSDOB0SwvZ0rLiar0b16PrOz7f4e2o0092clvz9ZcE/xg6sU9bPB5z36PXdn625Bymk8LRrVM8/PLutI4sOVYk6sr398qur14+h3YMPhJ83z+Q8+TaOdGk3Sw08YeDRejldpZOiLeH9HfXzPe48mngb2La+74v0bKtaE4JbyU9M6PKfPBRyysxU03romjaxn/1JacYvQqyLyOPgsq2SaWW1laN9CtGP3G1ssVH54ZXRlK7IpNta8SqQvW+hJap+qZna7TC9MyYa2QjCnLiuaeGI6JpfJmW2VBTZJhVpqScXzMs2NZIcstFeL2eU2jZNNp8j517x05PbwZ1o4VzapcjeKZ6WPK2cy4p48jok7Yo51fHU2k642c+tNIujqiWUa1ddCx0xBWlUyNmykw3iNk6MDEsAAAAASCSyBJdEEo1kgzgbyF7Orsenv1aUPvq04/hzSZvPZu/6n1balf8AqY5LCX4R6EzqTweVO6Ov8Q1TpqLe6/n/AMI4sc/mfPfUaaXiihUhKUn4t1Z0w8Hoo82alL1sx+JqY3JTTgmteaXmQ4Xsn7cb8kuzo1oqVNKm9IrTzMVLT7OWW5tu0aLeqlHKhvNfNnWWQ02aXLb02bHXjUcZxkoyjpJPTTpgr4lfCoTmltG53cYLOctrTmV8Nsy+y6ZXjKc3lJsu0kjVqJ6Zabq9Iry3tTLSMdYye8qJaxfvoVaRHjD+TZRqZ4yT9OBXSKXCRnQfzPrPT8JIy+WRkXSX+DZjKa65KtbRTemTFYws5KemkQ+ySSDkbdjjEuuV+TxvqEatV+zv4b30eQv6j14nPjPewyjh3W8+R1Selj8TmV6cnyNkzsipRQq203yZbaOmcsladlPoy20bLPJh8DPoRtFvvwPgp9B0PvwVDI3AAAAAAJJ2AXTIJTNFQMos2myDu9jpZvLZPh3ib/Cb/wAHVie6RrFb/E9jtfbEVUl69T2HH4nFfH8qbOvsvbinFR90efrwo+e+rcC/7SdWUFUjvLidk2mfNJuK0ylG2km3xzxT5o18kzo+7LWjbTSjqpul1T1j7Gb7KtuumvIihdzqT3IThJ85JPT1KtJeybwxEeVLR0YWKzmo03zbxExdb9HJXIf+w3Vp04rdio+yImX8mcLI3uitRnq8Tb8uSJaNbn9otKCSU8Nv8syZh5P+vwTGpVfyw0/U8EDwxr2//RjOtPh3bT5NYwQ/RdRPvy6LcFupR5rj5vmZaOenttmlQUpOMt7R8M4TRVo08nM7RaUUsJGbldGG2/YJ0QabumpReVnGpx86FWLf6NMVOa6POXkKaz4UeFLZ6+Krfyca6nTX0o6J8j0Mav8AZzK9eH2r2NplnZEV+yhVvI/avY1Us6pxV+ynVv10XsjRSdE4WVKm0GW8TacBq/3Fk+Jp/HRxDI9AAAAAAAAAAknYGS6og7nYuS+Mt0+Dk16Zizr4uT80aYv7nT7X27oVnF9E16PgfQ5MiUJlr/Fs5ljtmVJpo8+6VGFqLWqR6vZXbfGFJJLzZRZHJ87yvoMZHuWekodq7aS8VSOfJM1nP12eDl+k8iHqUWqdzRudIyb9i85U2c9Y8vH7pGUKHcJqniPV82dC/L2VeT7z/PsqXN1Kb8Ut7yTwaqEjox4pn0tGj4iMONKT/wDJsfa2a/bqvVG2G3I/KqL8kk8lHx1+zN8Gn35F+32jWxpBRX6ms+xnWFHNfGxL29mX+6fdWjn7Utc9DP7RV8VfElqNfGJTqKPRPl5mdY2/SMXjf9ZnZonewzmNTL6yzh+hKwvXaNFgrWqRYs75Smk93OHrn9jPJhaWzLLgcztF+ddLHPL5fyclJpHKsbZtyZuvgz0Y1FlSXk/4M8n5Q0Xj+yPB39fj4jxYg+lwR/g4d1Uf3HTMnpY5X6OXcTl1NkjthSc6tKXUvo64UlGrOXUto6ImSvKb6kGySMN5jZOkYGJYAAAAAAAAAAAA6Owam5WhPlBTk308LOjjf3RrhX5bOrte9V5CFTe/q047s03rKKekke5WSckallrU5F0+zz0tDy7blnNojJTzYMoyNItkNHreyu2o0cZf7nRL72eP9S4X3o6PfUdoRuEsSXuehjtM+Tvj1gfaKF9DDxH9joVHThe12RQk4rRavm9WR5k32+yO7nJ8WnyLzk/ZPnKRTvqdamt5Te9yzL/BtDmvg6MNYr610VIXdRPelKmpfco+I1WKWdDxw1pJ6Mqc1UeZVsvnnmTUqV0ilS4XUlm9lnChqkuTM5SXsxxLXdGqlOrHgmvPUrdY0uy9Tjr2eh2I5rM6ktNMJ8ZHgczPLfjJ5XLUf1hdnTntmOcYOScTrs41w2WbW9jNP0Zo8XjLMrwOGj5tfXcW34lxf8nkzDPrsOKkl0cm4qJ8JI1SO6J18HOrSfX9zRI64SKNWpLzJ0dMzJXlUfUbNVKMHIrstojI2DEyJAAAAAAAAAABOACxOW5HcXzSw5v+IllWlpGtfgvFe/kv7Jst+lVrJ5lSxmPSDXze+h6HCXTZphhOXXyjmTeWZ5K2zl3sxM2wMkKtAyhPBtGUq52dvZu3JUlxOub16PO5HBnIzo0+07fE1/kNHI/piXoux7ULBL5DOd/TGen2LtanVpqSSc115M3x0qR4/L4l4r0/RW2zWfhlpvPSUuR14no24kruTzW0m2sp/lao3qnro9fjpJ9nHp1ZJ8Wc33rXyd9RLR63Y8sqMjO8lM8LlLTaPSUbin4d5J4PP5NNrR5NRk70a766i+DwcES9lsWKl7OYqjzxyd+NHX4rR2tl1MRnJ8oSfshm6Rw5p3cr/J8lu6uW3nmzy0fcYp6RQqVn1YOlQv0a3Xl1K7LeCIdVkeRPijByI8i2iMkbJBGwQVAAAAAAAAABIBvgtxbz+Z/Kui+4g3leE+T9/BobJMD1HY2g5U75/T8PuvplzWP4PV+nT7Ovirfl/wBHnriGGyvJlTRyUtU0aGzgdEDJTZIyXVAyyarIyNDeJ+6yNE75b7w0dHZe1p0NIvRtNnRhzHLyOLOb2evo7Zc4Yksby56o93EtrZ4NcNRf4nNqtpvGdeGOfkdR2RrXZQhHOr0w8HnZLSOlvS0jp0L/ALqEFnim/wBzlvPo474/3KbNi2tng/3OZ15Mz/ia9k/GvqaTI+yi3Z3DbOmIRhlxpHeurvubSvN84bi9ZaHNynqTzsOF5OVKXx2fL60os83R9jCaKVSA0dEs1MzZcgoySCACAAAAAAAAAAACQCzZ0U1KcvlhjKX1N8IkM6MONNO69I01ajk23z9l5EmN06e2YAqe/wBg0e52VUq/VcVms/php/OT3Pp86g9DDOsO/wBnh7uWZM4+bX5HBfdMrnnkAAAAnYJGwMk7BYspxjJOSUkuCecZ5Z8jq4tSr/IpkT10dGptaXNRaf26I9v+dMo4/wCKvZeta7qbrXCOHJ9MHTOfznaObJj8N7NNaW9PdWm9Jyfkn/8ADz8r2zSVqdlC+u96Tx8q0j6I5aOnFiSns1UarReJLVCZfoXb4HRKOa8SPRbKWcHRK6PJ5L1sy/1Cvu7pULZcX/Un/EV/J5XKvdaJ+iYPK6zP/pHgt442z6XRG8R5E6IyVbBBUAqySCAAAAAAAAAAACQC7YVY7tSlNqKqYcZvOIzXDPkQzr49z41jrrfyJbNkn81Pye+t1/kt49bD4lr5RXr28ofMsZ4PRp+jXEeLMMmK8f8AZH0WjHe2RRpr5qbqSkv7pt/w0e/w4cwj05h/aSPnVysSfqeXzP7nk0tU0aTjIAAAAAAAAAMommN/kiGXXeySUVpFY0XN+Z6j5Xh+KMPsp9v2b43OIS++SwvJcy/ltGbx/kv0UMGfjtnRs2LQ2S0U9lizjmSNY7Msr0j33Z61UYurUe7TpxcpSfBJItmyqJPmeZkd2sce2fP9u7TdzXqVnwlJ7i+2C0ivY8Gsvk2z6nicdYMUwvgoZK7OggjYBBJBAAAIAAAAAAAAAAAJAABYsdZqPJ6NddC0+zbA27S/ZZo1JNd23mCllJ8n5HbhlfJtFU19uvWz0VjtBxpyp/S1w6HuYnPiejLWjzG04+I8XnLvZ5PJSVlI84wAAAAAAAAAN1Gqo50TeMJvl5m2O5n2QYKZKypP0NGUZHRgt0+yrRuPR6SMzBsxdbZbR3eztk6klp0OqFpbPN5+ZRJ1e3O1e6grCm+UZXDXXiof8nk83N5PxRy/SOI7r+Tf/j/6eGOE+hIABIBAAAAAAAAAAAAAAAAAAAOrsmi3TrTgt+pFJbq1cYPjPHPp5FofZ6HEn/8AO7lbpFHvWvU6Vejid0n2WKN0zqx5mjWM9Gm8llnPyXtGeV7orHEZgAAAAAAAAAAAGUWb478SGjLfN1yGyNG+2p7zSO3BHkZ5K8Vs9xSqxsLZ12l3s/DQT5zx83oi/LzLHGj577b5mfw/2r2eAq1XNuUm5Sk25N8W3zPCPpplStLpGsgkAAAAAAAAAAAAAAAAAAAAAAHc7JzUKsqmZ79ODlClCThKs+cc9EtWuZDemj0fpyXm632l6/ZY2n2plWk3K3t+endRT91qdDy/BbLz9trwRz+9jUWe7hTxx3d7D92zpxtNbMVUWt+OihXnlnNmvyZyW9s1GBUAAAAAAAAAAAAAEosmDtdnaO9Uj6nv8L+p53Ovxxss9uLxzrql9FCKhFcs/Uzy+dflk0V+lYvDD5P22ecOI9MgAAAAAAAAAAAAAAAAAAAAAAAGdKq4tSi2pReU1o0wWinFKp9nqLyyhd28LuCUail3dyksJVcZU8fqWvqdPHxq14nsVinl4lkXVfJ5+5W4t1F8r8FpHmZV4LxRVOMwIAAAAAAAAAAAAAAAAO72aqYmvU9/g1+B5vPncGfbag43Mp8qsY1Iv+48vmzrIy302/LAl+jz5yHoAAAAAAAAAAAAAAAAAAAAAAAAAA9hsKp3ezbqXOpc0oeijBy/yb8evGmz2OHXhx6Z5OtPebZTJTpnk3Tp7NZmVAAAJUSymn6Bn3T6Gq49snTMGilR4kEGYAAAAAAABe2XW3Zo9TgZO9HNyY8oPTdqaPfWtKstZUJbk/8Atz1i/wANfuT9Rxf7kef9OvwyVjfyeMZ5R7JAAAAAAAAAAAAAAAAAAAAAAAAAB6LstUVSNaylJR+IUZUW3iPfwzurPLKbXsTL09np8C5pVhr59f8AZz77Y9WlJxlCUWnwawb/AGHXcmGXhZIetGiOz5vkWXEtma4uR/BYpbJk+LwdEfT2/ZtPBp+y5S2VFeZ3Y+BC9nRPChezbOhCK4JG/wBrHCLVjiEc26uo8Eefn5ErpHDlyy+pOfJnl3fkzlMSgAAAAAAABsoyw0dPGrVlaW0e77NtV4Tt5Pw1qbh6Sa8L98Hs5488TPBz7xZVaPCV6ThKUJLEoycZLo08M+dZ78tNbRrBIAAAAAAAAAAAAAAAAAAAAAAABKeNeACej0dj2zuqcVCbhcQXBXEFUaX93EtN1PpnoYvqOWFp/l/2W121hz2dat9U5x/g3XKyL5Nf9Ur/AIoLtpTXDZ1v/wC9Rk/zMv7I/wBTr/iiX22i9HY0Ev0ynFkrm5V8kf6j33CMaipXcJzob0ZwWZ0JNOSj90H9SO2eZ91ar2beUcmH4dP9Hla0HFtM87PLVHjuXL0zAwICRKWwGGtMEEAAAAnBZLYMoo6MWNp7KtnpOzlw4yXk0e9jW50eTzo2tj/UGyULnvorELqnGqum/wAJr3WfyfPciPDI0dvCyeeJf4PMGB1gAAAAAAAAAAAAAAAAAAAAAAAAAAAAAAAs2N5KjUhVg8Sg8ro+qfkyU9PovjyVjpVJ2e1tpGM4zisRqwhUUftU1nd/B3Zvyxqjt50rq18nnjgPPN1rHLOjjzui+Nbo1T4v1Msn9mUZiUAAABsgjtwQmVbLNKnk9bHhnRjVHV2dHDR2RKRxZ3tHpe1VsquzY1X81tWiovrCpo17nh/UoSrZl9Nt+bn4PnB5h7QAAAAAAAAAAP/Z"/>
          <p:cNvSpPr>
            <a:spLocks noChangeAspect="1" noChangeArrowheads="1"/>
          </p:cNvSpPr>
          <p:nvPr/>
        </p:nvSpPr>
        <p:spPr bwMode="auto">
          <a:xfrm>
            <a:off x="155575" y="-1143000"/>
            <a:ext cx="333375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data:image/jpeg;base64,/9j/4AAQSkZJRgABAQAAAQABAAD/2wCEAAkGBxIQEhAQEhAQEBAQEA8SDxAQDw8PDw8PFBEWFhQRFBUYHCggGBolHBQVITEhJSkrLi4uFx8zODMsNygtLisBCgoKDg0OGhAQGiwcHCQsLCwsLCwsLCwsLCwsLCwsLCwsLCwsLCwsLCwsLCwsLCwsLCwsLCwsLCwsLCwsLCwsLP/AABEIAL4BCgMBEQACEQEDEQH/xAAbAAEAAgMBAQAAAAAAAAAAAAAAAQQCAwUGB//EADgQAAIBAwEFBgUDAwMFAAAAAAABAgMEESEFEjFBUQYTImFxkRQyQlKBYqGxI3LBBxXRQ3OCkuH/xAAaAQEAAwEBAQAAAAAAAAAAAAAAAQIDBAUG/8QALBEAAwACAgIBBAIBBAMBAAAAAAECAxEEIRIxQQUTIlEUMmEVQlJxgZHRI//aAAwDAQACEQMRAD8A+GgAAAAAAAAAAkEhAIuiDJGiBGCHICEg3xhlG/wZt6Ypw1IDfRFWGCKRM0akiiRZs393x9Cxn5GujDMkiheq0jtOliKK7PO89sznS3Yeo2VVboqxoDZu8hXuo8iTXG/kqunyBt5fJsdLC8ySvntmtU2wW8kixCjurLBk72+ivWllkM1lGplGaGJQAaBIBAAABAAAAAAAAAJBJIBKRBJdAlGkkGSRr47RBjgz8SS7ZRzoaHPleje6GGVMvPomvbgRk7K1KgVNqydFuVDRkMwV9kbMtMyKU+hyMupO38NlpGezzvuaWyLihl46EbJi9LZrnb7qbGy6ybZzKlHi/Yvs65v4MqdphZfFjYebb0jXKg2Nllk0bVbKKy+I2UeR0yncslG+NFCTJZ1IxKEjdHiNggEDRII0AAQVAAAAAAAAABJdAkukQSWSBKNEiDZSRsilMsTtuYaM1kLFjSw0VMc1bR2HaZWTNs4PvaZnOzyvwGyqzdlajZalGza83RbqWXhehXyOec/ZZ2Ts/i8GWS9GXJ5HwdWhY8Zexg7OK8+9Ixhs5vUq8hL5Gile22Xjki83o6MOTS2VYWGfE1ouBbzNnn10jGpbZ5E+ZacuiPhN3V8SPPY+75dFC6RpJ1Yzk3JojuxlWNBsk2dpGUqaj5sdEKnRpepHs0WkN0eI2YshkkFGSACCoAAAAAJBI0AToAnQJRpJBkkbKSCUjRSQWKFPmX0ZXR2bShvIhnBlvxZapWDT4FNmFZ00en2bsqU4pKEn+GY0qb6PHz8mZr2dKn2aqNfKl6tIlY7fwcj+own7Jt+yM09ZQX5bH2LZF/Vp10mXJdlcrG/H2ZV8a/2c6+qJP0b7fs5uLG9F/hmdcO38oyyfUfJ70WP9nwsaGF8DMvRj/M72Y1tmbsXhZfkYZOLlhbaLRyd12zjy2O28Y9Wc/nS+DvXMSWzXX2djRIj7paORvsqVLHd1a1LLJs3Wfy6OXeU8HRD2d2Kjh3UMnTLPRxvRW+B5y9i3kbfe+EaKseUUSmay/lld23Nltmqyfo01cLgiyNJ79lWTIZsjFlGSQVJGBoEFQAAAAASCSyBJdIgYLeIJwT4sEo2h6IN9KGToS2Z09HQtKAZyZch7LYHZypUSqPwUn9UufouYWJ0eLy+UpR7Wz2TQglux35L6p4/ZF/tTJ87n5lV0no69tCXBL8LgQ6SODxu3+PZaq2korLSS9SqafRbJxMmOfKiuo4IS0+zm2RKaRL0SpbJjLOpCaIa0ZRZpNp/AXXsNkOk2GHFC8EWu1sjbK1W0T1XE8nkfSpfeM2nM0cjaFnjOh4+TFeOtUtHdgzbPN3Vm5N4RvORJHr48ylHPrWqhyyzWb2dc5XRz61s3qzZUdUZEvRTrU0uBomdEU2c6482aI6sf+Dn1pN8Cx1ytezT3TGjTyRi4jROzEqSQQCDMkAAAAAkElkCUaIglGskGaRtMpkGapMuoRPizfRotMukY5H0fSOzWw6dOEa1wk5yWadJ9OUp/8G8Yt9nz3N5HjtJnqKCnUa4vyWiS8uhe7mUfO26t69nftrKNNJzfHkcnm79Gd4ox6rIXfioJLdX4SCxP5LVzMcz+BprXbksaYNZxpdnHm5l5J8fgqb64cQ0v0cvi/ZVlCEHltRT5Z0yVUm6qqWktlhQ89OnIilsybMatTxRguLy35RRSt+kWiPxdM2oJmYTLTe3pBok0foqYVKaksNZRzZcUZOqReacvo5d/s/TwrQ8DlcSsL8l2jtw8j9nAurRLOmTmm2z1MeZs4V7HB1wz0sL2ci4pyfLB0Szvikjn1rZLizVHVGRv0VKmFwRdG87fsp1s9STokrsGpiVJGCNMGJmSAAAAASgSWQJRoiDJGskGUUbygX7OXVaGppro992K2HCrJ15YdOlruvhKfJFoW2ebyq0j01XZdStUbjzZ0XnnGj5rJju7ekegtYu0ppVI5k84wcKX3ntHNlT43tds1175bvePXK09DrnGpk8XJ55snZrqXHhxnXnjiT49Gax/kSpuSSk91Pgs6shjx09rs1fDSpb0oyyuO69fZkGn3JyaTQlRg6WZeLm9dd7yIIV0smp6LNGlonLV4WnJeRnoxu+3oiFJqcpPXKwvToS2S7ThI2t505mL7KJGSWOBdfiuireycllaaI0BoENGdSqWn6JRxNrWXF/SfO8rjPDW16PR42f4+TzF3RS4LJSKbPZxWzi3a/B1Qz0MRyq8PLJumd0UUqtCT8i6Z0TclSdp1ZbZusv6NUqKXIk0VtmmUSTRMwwNEmo5y4AAAABIJLIEl0QSjWSDOB0SwvZ0rLiar0b16PrOz7f4e2o0092clvz9ZcE/xg6sU9bPB5z36PXdn625Bymk8LRrVM8/PLutI4sOVYk6sr398qur14+h3YMPhJ83z+Q8+TaOdGk3Sw08YeDRejldpZOiLeH9HfXzPe48mngb2La+74v0bKtaE4JbyU9M6PKfPBRyysxU03romjaxn/1JacYvQqyLyOPgsq2SaWW1laN9CtGP3G1ssVH54ZXRlK7IpNta8SqQvW+hJap+qZna7TC9MyYa2QjCnLiuaeGI6JpfJmW2VBTZJhVpqScXzMs2NZIcstFeL2eU2jZNNp8j517x05PbwZ1o4VzapcjeKZ6WPK2cy4p48jok7Yo51fHU2k642c+tNIujqiWUa1ddCx0xBWlUyNmykw3iNk6MDEsAAAAASCSyBJdEEo1kgzgbyF7Orsenv1aUPvq04/hzSZvPZu/6n1balf8AqY5LCX4R6EzqTweVO6Ov8Q1TpqLe6/n/AMI4sc/mfPfUaaXiihUhKUn4t1Z0w8Hoo82alL1sx+JqY3JTTgmteaXmQ4Xsn7cb8kuzo1oqVNKm9IrTzMVLT7OWW5tu0aLeqlHKhvNfNnWWQ02aXLb02bHXjUcZxkoyjpJPTTpgr4lfCoTmltG53cYLOctrTmV8Nsy+y6ZXjKc3lJsu0kjVqJ6Zabq9Iry3tTLSMdYye8qJaxfvoVaRHjD+TZRqZ4yT9OBXSKXCRnQfzPrPT8JIy+WRkXSX+DZjKa65KtbRTemTFYws5KemkQ+ySSDkbdjjEuuV+TxvqEatV+zv4b30eQv6j14nPjPewyjh3W8+R1Selj8TmV6cnyNkzsipRQq203yZbaOmcsladlPoy20bLPJh8DPoRtFvvwPgp9B0PvwVDI3AAAAAAJJ2AXTIJTNFQMos2myDu9jpZvLZPh3ib/Cb/wAHVie6RrFb/E9jtfbEVUl69T2HH4nFfH8qbOvsvbinFR90efrwo+e+rcC/7SdWUFUjvLidk2mfNJuK0ylG2km3xzxT5o18kzo+7LWjbTSjqpul1T1j7Gb7KtuumvIihdzqT3IThJ85JPT1KtJeybwxEeVLR0YWKzmo03zbxExdb9HJXIf+w3Vp04rdio+yImX8mcLI3uitRnq8Tb8uSJaNbn9otKCSU8Nv8syZh5P+vwTGpVfyw0/U8EDwxr2//RjOtPh3bT5NYwQ/RdRPvy6LcFupR5rj5vmZaOenttmlQUpOMt7R8M4TRVo08nM7RaUUsJGbldGG2/YJ0QabumpReVnGpx86FWLf6NMVOa6POXkKaz4UeFLZ6+Krfyca6nTX0o6J8j0Mav8AZzK9eH2r2NplnZEV+yhVvI/avY1Us6pxV+ynVv10XsjRSdE4WVKm0GW8TacBq/3Fk+Jp/HRxDI9AAAAAAAAAAknYGS6og7nYuS+Mt0+Dk16Zizr4uT80aYv7nT7X27oVnF9E16PgfQ5MiUJlr/Fs5ljtmVJpo8+6VGFqLWqR6vZXbfGFJJLzZRZHJ87yvoMZHuWekodq7aS8VSOfJM1nP12eDl+k8iHqUWqdzRudIyb9i85U2c9Y8vH7pGUKHcJqniPV82dC/L2VeT7z/PsqXN1Kb8Ut7yTwaqEjox4pn0tGj4iMONKT/wDJsfa2a/bqvVG2G3I/KqL8kk8lHx1+zN8Gn35F+32jWxpBRX6ms+xnWFHNfGxL29mX+6fdWjn7Utc9DP7RV8VfElqNfGJTqKPRPl5mdY2/SMXjf9ZnZonewzmNTL6yzh+hKwvXaNFgrWqRYs75Smk93OHrn9jPJhaWzLLgcztF+ddLHPL5fyclJpHKsbZtyZuvgz0Y1FlSXk/4M8n5Q0Xj+yPB39fj4jxYg+lwR/g4d1Uf3HTMnpY5X6OXcTl1NkjthSc6tKXUvo64UlGrOXUto6ImSvKb6kGySMN5jZOkYGJYAAAAAAAAAAAA6Owam5WhPlBTk308LOjjf3RrhX5bOrte9V5CFTe/q047s03rKKekke5WSckallrU5F0+zz0tDy7blnNojJTzYMoyNItkNHreyu2o0cZf7nRL72eP9S4X3o6PfUdoRuEsSXuehjtM+Tvj1gfaKF9DDxH9joVHThe12RQk4rRavm9WR5k32+yO7nJ8WnyLzk/ZPnKRTvqdamt5Te9yzL/BtDmvg6MNYr610VIXdRPelKmpfco+I1WKWdDxw1pJ6Mqc1UeZVsvnnmTUqV0ilS4XUlm9lnChqkuTM5SXsxxLXdGqlOrHgmvPUrdY0uy9Tjr2eh2I5rM6ktNMJ8ZHgczPLfjJ5XLUf1hdnTntmOcYOScTrs41w2WbW9jNP0Zo8XjLMrwOGj5tfXcW34lxf8nkzDPrsOKkl0cm4qJ8JI1SO6J18HOrSfX9zRI64SKNWpLzJ0dMzJXlUfUbNVKMHIrstojI2DEyJAAAAAAAAAABOACxOW5HcXzSw5v+IllWlpGtfgvFe/kv7Jst+lVrJ5lSxmPSDXze+h6HCXTZphhOXXyjmTeWZ5K2zl3sxM2wMkKtAyhPBtGUq52dvZu3JUlxOub16PO5HBnIzo0+07fE1/kNHI/piXoux7ULBL5DOd/TGen2LtanVpqSSc115M3x0qR4/L4l4r0/RW2zWfhlpvPSUuR14no24kruTzW0m2sp/lao3qnro9fjpJ9nHp1ZJ8Wc33rXyd9RLR63Y8sqMjO8lM8LlLTaPSUbin4d5J4PP5NNrR5NRk70a766i+DwcES9lsWKl7OYqjzxyd+NHX4rR2tl1MRnJ8oSfshm6Rw5p3cr/J8lu6uW3nmzy0fcYp6RQqVn1YOlQv0a3Xl1K7LeCIdVkeRPijByI8i2iMkbJBGwQVAAAAAAAAABIBvgtxbz+Z/Kui+4g3leE+T9/BobJMD1HY2g5U75/T8PuvplzWP4PV+nT7Ovirfl/wBHnriGGyvJlTRyUtU0aGzgdEDJTZIyXVAyyarIyNDeJ+6yNE75b7w0dHZe1p0NIvRtNnRhzHLyOLOb2evo7Zc4Yksby56o93EtrZ4NcNRf4nNqtpvGdeGOfkdR2RrXZQhHOr0w8HnZLSOlvS0jp0L/ALqEFnim/wBzlvPo474/3KbNi2tng/3OZ15Mz/ia9k/GvqaTI+yi3Z3DbOmIRhlxpHeurvubSvN84bi9ZaHNynqTzsOF5OVKXx2fL60os83R9jCaKVSA0dEs1MzZcgoySCACAAAAAAAAAAACQCzZ0U1KcvlhjKX1N8IkM6MONNO69I01ajk23z9l5EmN06e2YAqe/wBg0e52VUq/VcVms/php/OT3Pp86g9DDOsO/wBnh7uWZM4+bX5HBfdMrnnkAAAAnYJGwMk7BYspxjJOSUkuCecZ5Z8jq4tSr/IpkT10dGptaXNRaf26I9v+dMo4/wCKvZeta7qbrXCOHJ9MHTOfznaObJj8N7NNaW9PdWm9Jyfkn/8ADz8r2zSVqdlC+u96Tx8q0j6I5aOnFiSns1UarReJLVCZfoXb4HRKOa8SPRbKWcHRK6PJ5L1sy/1Cvu7pULZcX/Un/EV/J5XKvdaJ+iYPK6zP/pHgt442z6XRG8R5E6IyVbBBUAqySCAAAAAAAAAAACQC7YVY7tSlNqKqYcZvOIzXDPkQzr49z41jrrfyJbNkn81Pye+t1/kt49bD4lr5RXr28ofMsZ4PRp+jXEeLMMmK8f8AZH0WjHe2RRpr5qbqSkv7pt/w0e/w4cwj05h/aSPnVysSfqeXzP7nk0tU0aTjIAAAAAAAAAMommN/kiGXXeySUVpFY0XN+Z6j5Xh+KMPsp9v2b43OIS++SwvJcy/ltGbx/kv0UMGfjtnRs2LQ2S0U9lizjmSNY7Msr0j33Z61UYurUe7TpxcpSfBJItmyqJPmeZkd2sce2fP9u7TdzXqVnwlJ7i+2C0ivY8Gsvk2z6nicdYMUwvgoZK7OggjYBBJBAAAIAAAAAAAAAAAJAABYsdZqPJ6NddC0+zbA27S/ZZo1JNd23mCllJ8n5HbhlfJtFU19uvWz0VjtBxpyp/S1w6HuYnPiejLWjzG04+I8XnLvZ5PJSVlI84wAAAAAAAAAN1Gqo50TeMJvl5m2O5n2QYKZKypP0NGUZHRgt0+yrRuPR6SMzBsxdbZbR3eztk6klp0OqFpbPN5+ZRJ1e3O1e6grCm+UZXDXXiof8nk83N5PxRy/SOI7r+Tf/j/6eGOE+hIABIBAAAAAAAAAAAAAAAAAAAOrsmi3TrTgt+pFJbq1cYPjPHPp5FofZ6HEn/8AO7lbpFHvWvU6Vejid0n2WKN0zqx5mjWM9Gm8llnPyXtGeV7orHEZgAAAAAAAAAAAGUWb478SGjLfN1yGyNG+2p7zSO3BHkZ5K8Vs9xSqxsLZ12l3s/DQT5zx83oi/LzLHGj577b5mfw/2r2eAq1XNuUm5Sk25N8W3zPCPpplStLpGsgkAAAAAAAAAAAAAAAAAAAAAAHc7JzUKsqmZ79ODlClCThKs+cc9EtWuZDemj0fpyXm632l6/ZY2n2plWk3K3t+endRT91qdDy/BbLz9trwRz+9jUWe7hTxx3d7D92zpxtNbMVUWt+OihXnlnNmvyZyW9s1GBUAAAAAAAAAAAAAEosmDtdnaO9Uj6nv8L+p53Ovxxss9uLxzrql9FCKhFcs/Uzy+dflk0V+lYvDD5P22ecOI9MgAAAAAAAAAAAAAAAAAAAAAAAGdKq4tSi2pReU1o0wWinFKp9nqLyyhd28LuCUail3dyksJVcZU8fqWvqdPHxq14nsVinl4lkXVfJ5+5W4t1F8r8FpHmZV4LxRVOMwIAAAAAAAAAAAAAAAAO72aqYmvU9/g1+B5vPncGfbag43Mp8qsY1Iv+48vmzrIy302/LAl+jz5yHoAAAAAAAAAAAAAAAAAAAAAAAAAA9hsKp3ezbqXOpc0oeijBy/yb8evGmz2OHXhx6Z5OtPebZTJTpnk3Tp7NZmVAAAJUSymn6Bn3T6Gq49snTMGilR4kEGYAAAAAAABe2XW3Zo9TgZO9HNyY8oPTdqaPfWtKstZUJbk/8Atz1i/wANfuT9Rxf7kef9OvwyVjfyeMZ5R7JAAAAAAAAAAAAAAAAAAAAAAAAAB6LstUVSNaylJR+IUZUW3iPfwzurPLKbXsTL09np8C5pVhr59f8AZz77Y9WlJxlCUWnwawb/AGHXcmGXhZIetGiOz5vkWXEtma4uR/BYpbJk+LwdEfT2/ZtPBp+y5S2VFeZ3Y+BC9nRPChezbOhCK4JG/wBrHCLVjiEc26uo8Eefn5ErpHDlyy+pOfJnl3fkzlMSgAAAAAAABsoyw0dPGrVlaW0e77NtV4Tt5Pw1qbh6Sa8L98Hs5488TPBz7xZVaPCV6ThKUJLEoycZLo08M+dZ78tNbRrBIAAAAAAAAAAAAAAAAAAAAAAABKeNeACej0dj2zuqcVCbhcQXBXEFUaX93EtN1PpnoYvqOWFp/l/2W121hz2dat9U5x/g3XKyL5Nf9Ur/AIoLtpTXDZ1v/wC9Rk/zMv7I/wBTr/iiX22i9HY0Ev0ynFkrm5V8kf6j33CMaipXcJzob0ZwWZ0JNOSj90H9SO2eZ91ar2beUcmH4dP9Hla0HFtM87PLVHjuXL0zAwICRKWwGGtMEEAAAAnBZLYMoo6MWNp7KtnpOzlw4yXk0e9jW50eTzo2tj/UGyULnvorELqnGqum/wAJr3WfyfPciPDI0dvCyeeJf4PMGB1gAAAAAAAAAAAAAAAAAAAAAAAAAAAAAAAs2N5KjUhVg8Sg8ro+qfkyU9PovjyVjpVJ2e1tpGM4zisRqwhUUftU1nd/B3Zvyxqjt50rq18nnjgPPN1rHLOjjzui+Nbo1T4v1Msn9mUZiUAAABsgjtwQmVbLNKnk9bHhnRjVHV2dHDR2RKRxZ3tHpe1VsquzY1X81tWiovrCpo17nh/UoSrZl9Nt+bn4PnB5h7QAAAAAAAAAAP/Z"/>
          <p:cNvSpPr>
            <a:spLocks noChangeAspect="1" noChangeArrowheads="1"/>
          </p:cNvSpPr>
          <p:nvPr/>
        </p:nvSpPr>
        <p:spPr bwMode="auto">
          <a:xfrm>
            <a:off x="155575" y="-1143000"/>
            <a:ext cx="333375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4" name="AutoShape 8" descr="data:image/jpeg;base64,/9j/4AAQSkZJRgABAQAAAQABAAD/2wCEAAkGBxIQEhAQEhAQEBAQEA8SDxAQDw8PDw8PFBEWFhQRFBUYHCggGBolHBQVITEhJSkrLi4uFx8zODMsNygtLisBCgoKDg0OGhAQGiwcHCQsLCwsLCwsLCwsLCwsLCwsLCwsLCwsLCwsLCwsLCwsLCwsLCwsLCwsLCwsLCwsLCwsLP/AABEIAL4BCgMBEQACEQEDEQH/xAAbAAEAAgMBAQAAAAAAAAAAAAAAAQQCAwUGB//EADgQAAIBAwEFBgUDAwMFAAAAAAABAgMEESEFEjFBUQYTImFxkRQyQlKBYqGxI3LBBxXRQ3OCkuH/xAAaAQEAAwEBAQAAAAAAAAAAAAAAAQIDBAUG/8QALBEAAwACAgIBBAIBBAMBAAAAAAECAxEEIRIxQQUTIlEUMmEVQlJxgZHRI//aAAwDAQACEQMRAD8A+GgAAAAAAAAAAkEhAIuiDJGiBGCHICEg3xhlG/wZt6Ypw1IDfRFWGCKRM0akiiRZs393x9Cxn5GujDMkiheq0jtOliKK7PO89sznS3Yeo2VVboqxoDZu8hXuo8iTXG/kqunyBt5fJsdLC8ySvntmtU2wW8kixCjurLBk72+ivWllkM1lGplGaGJQAaBIBAAABAAAAAAAAAJBJIBKRBJdAlGkkGSRr47RBjgz8SS7ZRzoaHPleje6GGVMvPomvbgRk7K1KgVNqydFuVDRkMwV9kbMtMyKU+hyMupO38NlpGezzvuaWyLihl46EbJi9LZrnb7qbGy6ybZzKlHi/Yvs65v4MqdphZfFjYebb0jXKg2Nllk0bVbKKy+I2UeR0yncslG+NFCTJZ1IxKEjdHiNggEDRII0AAQVAAAAAAAAABJdAkukQSWSBKNEiDZSRsilMsTtuYaM1kLFjSw0VMc1bR2HaZWTNs4PvaZnOzyvwGyqzdlajZalGza83RbqWXhehXyOec/ZZ2Ts/i8GWS9GXJ5HwdWhY8Zexg7OK8+9Ixhs5vUq8hL5Gile22Xjki83o6MOTS2VYWGfE1ouBbzNnn10jGpbZ5E+ZacuiPhN3V8SPPY+75dFC6RpJ1Yzk3JojuxlWNBsk2dpGUqaj5sdEKnRpepHs0WkN0eI2YshkkFGSACCoAAAAAJBI0AToAnQJRpJBkkbKSCUjRSQWKFPmX0ZXR2bShvIhnBlvxZapWDT4FNmFZ00en2bsqU4pKEn+GY0qb6PHz8mZr2dKn2aqNfKl6tIlY7fwcj+own7Jt+yM09ZQX5bH2LZF/Vp10mXJdlcrG/H2ZV8a/2c6+qJP0b7fs5uLG9F/hmdcO38oyyfUfJ70WP9nwsaGF8DMvRj/M72Y1tmbsXhZfkYZOLlhbaLRyd12zjy2O28Y9Wc/nS+DvXMSWzXX2djRIj7paORvsqVLHd1a1LLJs3Wfy6OXeU8HRD2d2Kjh3UMnTLPRxvRW+B5y9i3kbfe+EaKseUUSmay/lld23Nltmqyfo01cLgiyNJ79lWTIZsjFlGSQVJGBoEFQAAAAASCSyBJdIgYLeIJwT4sEo2h6IN9KGToS2Z09HQtKAZyZch7LYHZypUSqPwUn9UufouYWJ0eLy+UpR7Wz2TQglux35L6p4/ZF/tTJ87n5lV0no69tCXBL8LgQ6SODxu3+PZaq2korLSS9SqafRbJxMmOfKiuo4IS0+zm2RKaRL0SpbJjLOpCaIa0ZRZpNp/AXXsNkOk2GHFC8EWu1sjbK1W0T1XE8nkfSpfeM2nM0cjaFnjOh4+TFeOtUtHdgzbPN3Vm5N4RvORJHr48ylHPrWqhyyzWb2dc5XRz61s3qzZUdUZEvRTrU0uBomdEU2c6482aI6sf+Dn1pN8Cx1ytezT3TGjTyRi4jROzEqSQQCDMkAAAAAkElkCUaIglGskGaRtMpkGapMuoRPizfRotMukY5H0fSOzWw6dOEa1wk5yWadJ9OUp/8G8Yt9nz3N5HjtJnqKCnUa4vyWiS8uhe7mUfO26t69nftrKNNJzfHkcnm79Gd4ox6rIXfioJLdX4SCxP5LVzMcz+BprXbksaYNZxpdnHm5l5J8fgqb64cQ0v0cvi/ZVlCEHltRT5Z0yVUm6qqWktlhQ89OnIilsybMatTxRguLy35RRSt+kWiPxdM2oJmYTLTe3pBok0foqYVKaksNZRzZcUZOqReacvo5d/s/TwrQ8DlcSsL8l2jtw8j9nAurRLOmTmm2z1MeZs4V7HB1wz0sL2ci4pyfLB0Szvikjn1rZLizVHVGRv0VKmFwRdG87fsp1s9STokrsGpiVJGCNMGJmSAAAAASgSWQJRoiDJGskGUUbygX7OXVaGppro992K2HCrJ15YdOlruvhKfJFoW2ebyq0j01XZdStUbjzZ0XnnGj5rJju7ekegtYu0ppVI5k84wcKX3ntHNlT43tds1175bvePXK09DrnGpk8XJ55snZrqXHhxnXnjiT49Gax/kSpuSSk91Pgs6shjx09rs1fDSpb0oyyuO69fZkGn3JyaTQlRg6WZeLm9dd7yIIV0smp6LNGlonLV4WnJeRnoxu+3oiFJqcpPXKwvToS2S7ThI2t505mL7KJGSWOBdfiuireycllaaI0BoENGdSqWn6JRxNrWXF/SfO8rjPDW16PR42f4+TzF3RS4LJSKbPZxWzi3a/B1Qz0MRyq8PLJumd0UUqtCT8i6Z0TclSdp1ZbZusv6NUqKXIk0VtmmUSTRMwwNEmo5y4AAAABIJLIEl0QSjWSDOB0SwvZ0rLiar0b16PrOz7f4e2o0092clvz9ZcE/xg6sU9bPB5z36PXdn625Bymk8LRrVM8/PLutI4sOVYk6sr398qur14+h3YMPhJ83z+Q8+TaOdGk3Sw08YeDRejldpZOiLeH9HfXzPe48mngb2La+74v0bKtaE4JbyU9M6PKfPBRyysxU03romjaxn/1JacYvQqyLyOPgsq2SaWW1laN9CtGP3G1ssVH54ZXRlK7IpNta8SqQvW+hJap+qZna7TC9MyYa2QjCnLiuaeGI6JpfJmW2VBTZJhVpqScXzMs2NZIcstFeL2eU2jZNNp8j517x05PbwZ1o4VzapcjeKZ6WPK2cy4p48jok7Yo51fHU2k642c+tNIujqiWUa1ddCx0xBWlUyNmykw3iNk6MDEsAAAAASCSyBJdEEo1kgzgbyF7Orsenv1aUPvq04/hzSZvPZu/6n1balf8AqY5LCX4R6EzqTweVO6Ov8Q1TpqLe6/n/AMI4sc/mfPfUaaXiihUhKUn4t1Z0w8Hoo82alL1sx+JqY3JTTgmteaXmQ4Xsn7cb8kuzo1oqVNKm9IrTzMVLT7OWW5tu0aLeqlHKhvNfNnWWQ02aXLb02bHXjUcZxkoyjpJPTTpgr4lfCoTmltG53cYLOctrTmV8Nsy+y6ZXjKc3lJsu0kjVqJ6Zabq9Iry3tTLSMdYye8qJaxfvoVaRHjD+TZRqZ4yT9OBXSKXCRnQfzPrPT8JIy+WRkXSX+DZjKa65KtbRTemTFYws5KemkQ+ySSDkbdjjEuuV+TxvqEatV+zv4b30eQv6j14nPjPewyjh3W8+R1Selj8TmV6cnyNkzsipRQq203yZbaOmcsladlPoy20bLPJh8DPoRtFvvwPgp9B0PvwVDI3AAAAAAJJ2AXTIJTNFQMos2myDu9jpZvLZPh3ib/Cb/wAHVie6RrFb/E9jtfbEVUl69T2HH4nFfH8qbOvsvbinFR90efrwo+e+rcC/7SdWUFUjvLidk2mfNJuK0ylG2km3xzxT5o18kzo+7LWjbTSjqpul1T1j7Gb7KtuumvIihdzqT3IThJ85JPT1KtJeybwxEeVLR0YWKzmo03zbxExdb9HJXIf+w3Vp04rdio+yImX8mcLI3uitRnq8Tb8uSJaNbn9otKCSU8Nv8syZh5P+vwTGpVfyw0/U8EDwxr2//RjOtPh3bT5NYwQ/RdRPvy6LcFupR5rj5vmZaOenttmlQUpOMt7R8M4TRVo08nM7RaUUsJGbldGG2/YJ0QabumpReVnGpx86FWLf6NMVOa6POXkKaz4UeFLZ6+Krfyca6nTX0o6J8j0Mav8AZzK9eH2r2NplnZEV+yhVvI/avY1Us6pxV+ynVv10XsjRSdE4WVKm0GW8TacBq/3Fk+Jp/HRxDI9AAAAAAAAAAknYGS6og7nYuS+Mt0+Dk16Zizr4uT80aYv7nT7X27oVnF9E16PgfQ5MiUJlr/Fs5ljtmVJpo8+6VGFqLWqR6vZXbfGFJJLzZRZHJ87yvoMZHuWekodq7aS8VSOfJM1nP12eDl+k8iHqUWqdzRudIyb9i85U2c9Y8vH7pGUKHcJqniPV82dC/L2VeT7z/PsqXN1Kb8Ut7yTwaqEjox4pn0tGj4iMONKT/wDJsfa2a/bqvVG2G3I/KqL8kk8lHx1+zN8Gn35F+32jWxpBRX6ms+xnWFHNfGxL29mX+6fdWjn7Utc9DP7RV8VfElqNfGJTqKPRPl5mdY2/SMXjf9ZnZonewzmNTL6yzh+hKwvXaNFgrWqRYs75Smk93OHrn9jPJhaWzLLgcztF+ddLHPL5fyclJpHKsbZtyZuvgz0Y1FlSXk/4M8n5Q0Xj+yPB39fj4jxYg+lwR/g4d1Uf3HTMnpY5X6OXcTl1NkjthSc6tKXUvo64UlGrOXUto6ImSvKb6kGySMN5jZOkYGJYAAAAAAAAAAAA6Owam5WhPlBTk308LOjjf3RrhX5bOrte9V5CFTe/q047s03rKKekke5WSckallrU5F0+zz0tDy7blnNojJTzYMoyNItkNHreyu2o0cZf7nRL72eP9S4X3o6PfUdoRuEsSXuehjtM+Tvj1gfaKF9DDxH9joVHThe12RQk4rRavm9WR5k32+yO7nJ8WnyLzk/ZPnKRTvqdamt5Te9yzL/BtDmvg6MNYr610VIXdRPelKmpfco+I1WKWdDxw1pJ6Mqc1UeZVsvnnmTUqV0ilS4XUlm9lnChqkuTM5SXsxxLXdGqlOrHgmvPUrdY0uy9Tjr2eh2I5rM6ktNMJ8ZHgczPLfjJ5XLUf1hdnTntmOcYOScTrs41w2WbW9jNP0Zo8XjLMrwOGj5tfXcW34lxf8nkzDPrsOKkl0cm4qJ8JI1SO6J18HOrSfX9zRI64SKNWpLzJ0dMzJXlUfUbNVKMHIrstojI2DEyJAAAAAAAAAABOACxOW5HcXzSw5v+IllWlpGtfgvFe/kv7Jst+lVrJ5lSxmPSDXze+h6HCXTZphhOXXyjmTeWZ5K2zl3sxM2wMkKtAyhPBtGUq52dvZu3JUlxOub16PO5HBnIzo0+07fE1/kNHI/piXoux7ULBL5DOd/TGen2LtanVpqSSc115M3x0qR4/L4l4r0/RW2zWfhlpvPSUuR14no24kruTzW0m2sp/lao3qnro9fjpJ9nHp1ZJ8Wc33rXyd9RLR63Y8sqMjO8lM8LlLTaPSUbin4d5J4PP5NNrR5NRk70a766i+DwcES9lsWKl7OYqjzxyd+NHX4rR2tl1MRnJ8oSfshm6Rw5p3cr/J8lu6uW3nmzy0fcYp6RQqVn1YOlQv0a3Xl1K7LeCIdVkeRPijByI8i2iMkbJBGwQVAAAAAAAAABIBvgtxbz+Z/Kui+4g3leE+T9/BobJMD1HY2g5U75/T8PuvplzWP4PV+nT7Ovirfl/wBHnriGGyvJlTRyUtU0aGzgdEDJTZIyXVAyyarIyNDeJ+6yNE75b7w0dHZe1p0NIvRtNnRhzHLyOLOb2evo7Zc4Yksby56o93EtrZ4NcNRf4nNqtpvGdeGOfkdR2RrXZQhHOr0w8HnZLSOlvS0jp0L/ALqEFnim/wBzlvPo474/3KbNi2tng/3OZ15Mz/ia9k/GvqaTI+yi3Z3DbOmIRhlxpHeurvubSvN84bi9ZaHNynqTzsOF5OVKXx2fL60os83R9jCaKVSA0dEs1MzZcgoySCACAAAAAAAAAAACQCzZ0U1KcvlhjKX1N8IkM6MONNO69I01ajk23z9l5EmN06e2YAqe/wBg0e52VUq/VcVms/php/OT3Pp86g9DDOsO/wBnh7uWZM4+bX5HBfdMrnnkAAAAnYJGwMk7BYspxjJOSUkuCecZ5Z8jq4tSr/IpkT10dGptaXNRaf26I9v+dMo4/wCKvZeta7qbrXCOHJ9MHTOfznaObJj8N7NNaW9PdWm9Jyfkn/8ADz8r2zSVqdlC+u96Tx8q0j6I5aOnFiSns1UarReJLVCZfoXb4HRKOa8SPRbKWcHRK6PJ5L1sy/1Cvu7pULZcX/Un/EV/J5XKvdaJ+iYPK6zP/pHgt442z6XRG8R5E6IyVbBBUAqySCAAAAAAAAAAACQC7YVY7tSlNqKqYcZvOIzXDPkQzr49z41jrrfyJbNkn81Pye+t1/kt49bD4lr5RXr28ofMsZ4PRp+jXEeLMMmK8f8AZH0WjHe2RRpr5qbqSkv7pt/w0e/w4cwj05h/aSPnVysSfqeXzP7nk0tU0aTjIAAAAAAAAAMommN/kiGXXeySUVpFY0XN+Z6j5Xh+KMPsp9v2b43OIS++SwvJcy/ltGbx/kv0UMGfjtnRs2LQ2S0U9lizjmSNY7Msr0j33Z61UYurUe7TpxcpSfBJItmyqJPmeZkd2sce2fP9u7TdzXqVnwlJ7i+2C0ivY8Gsvk2z6nicdYMUwvgoZK7OggjYBBJBAAAIAAAAAAAAAAAJAABYsdZqPJ6NddC0+zbA27S/ZZo1JNd23mCllJ8n5HbhlfJtFU19uvWz0VjtBxpyp/S1w6HuYnPiejLWjzG04+I8XnLvZ5PJSVlI84wAAAAAAAAAN1Gqo50TeMJvl5m2O5n2QYKZKypP0NGUZHRgt0+yrRuPR6SMzBsxdbZbR3eztk6klp0OqFpbPN5+ZRJ1e3O1e6grCm+UZXDXXiof8nk83N5PxRy/SOI7r+Tf/j/6eGOE+hIABIBAAAAAAAAAAAAAAAAAAAOrsmi3TrTgt+pFJbq1cYPjPHPp5FofZ6HEn/8AO7lbpFHvWvU6Vejid0n2WKN0zqx5mjWM9Gm8llnPyXtGeV7orHEZgAAAAAAAAAAAGUWb478SGjLfN1yGyNG+2p7zSO3BHkZ5K8Vs9xSqxsLZ12l3s/DQT5zx83oi/LzLHGj577b5mfw/2r2eAq1XNuUm5Sk25N8W3zPCPpplStLpGsgkAAAAAAAAAAAAAAAAAAAAAAHc7JzUKsqmZ79ODlClCThKs+cc9EtWuZDemj0fpyXm632l6/ZY2n2plWk3K3t+endRT91qdDy/BbLz9trwRz+9jUWe7hTxx3d7D92zpxtNbMVUWt+OihXnlnNmvyZyW9s1GBUAAAAAAAAAAAAAEosmDtdnaO9Uj6nv8L+p53Ovxxss9uLxzrql9FCKhFcs/Uzy+dflk0V+lYvDD5P22ecOI9MgAAAAAAAAAAAAAAAAAAAAAAAGdKq4tSi2pReU1o0wWinFKp9nqLyyhd28LuCUail3dyksJVcZU8fqWvqdPHxq14nsVinl4lkXVfJ5+5W4t1F8r8FpHmZV4LxRVOMwIAAAAAAAAAAAAAAAAO72aqYmvU9/g1+B5vPncGfbag43Mp8qsY1Iv+48vmzrIy302/LAl+jz5yHoAAAAAAAAAAAAAAAAAAAAAAAAAA9hsKp3ezbqXOpc0oeijBy/yb8evGmz2OHXhx6Z5OtPebZTJTpnk3Tp7NZmVAAAJUSymn6Bn3T6Gq49snTMGilR4kEGYAAAAAAABe2XW3Zo9TgZO9HNyY8oPTdqaPfWtKstZUJbk/8Atz1i/wANfuT9Rxf7kef9OvwyVjfyeMZ5R7JAAAAAAAAAAAAAAAAAAAAAAAAAB6LstUVSNaylJR+IUZUW3iPfwzurPLKbXsTL09np8C5pVhr59f8AZz77Y9WlJxlCUWnwawb/AGHXcmGXhZIetGiOz5vkWXEtma4uR/BYpbJk+LwdEfT2/ZtPBp+y5S2VFeZ3Y+BC9nRPChezbOhCK4JG/wBrHCLVjiEc26uo8Eefn5ErpHDlyy+pOfJnl3fkzlMSgAAAAAAABsoyw0dPGrVlaW0e77NtV4Tt5Pw1qbh6Sa8L98Hs5488TPBz7xZVaPCV6ThKUJLEoycZLo08M+dZ78tNbRrBIAAAAAAAAAAAAAAAAAAAAAAABKeNeACej0dj2zuqcVCbhcQXBXEFUaX93EtN1PpnoYvqOWFp/l/2W121hz2dat9U5x/g3XKyL5Nf9Ur/AIoLtpTXDZ1v/wC9Rk/zMv7I/wBTr/iiX22i9HY0Ev0ynFkrm5V8kf6j33CMaipXcJzob0ZwWZ0JNOSj90H9SO2eZ91ar2beUcmH4dP9Hla0HFtM87PLVHjuXL0zAwICRKWwGGtMEEAAAAnBZLYMoo6MWNp7KtnpOzlw4yXk0e9jW50eTzo2tj/UGyULnvorELqnGqum/wAJr3WfyfPciPDI0dvCyeeJf4PMGB1gAAAAAAAAAAAAAAAAAAAAAAAAAAAAAAAs2N5KjUhVg8Sg8ro+qfkyU9PovjyVjpVJ2e1tpGM4zisRqwhUUftU1nd/B3Zvyxqjt50rq18nnjgPPN1rHLOjjzui+Nbo1T4v1Msn9mUZiUAAABsgjtwQmVbLNKnk9bHhnRjVHV2dHDR2RKRxZ3tHpe1VsquzY1X81tWiovrCpo17nh/UoSrZl9Nt+bn4PnB5h7QAAAAAAAAAAP/Z"/>
          <p:cNvSpPr>
            <a:spLocks noChangeAspect="1" noChangeArrowheads="1"/>
          </p:cNvSpPr>
          <p:nvPr/>
        </p:nvSpPr>
        <p:spPr bwMode="auto">
          <a:xfrm>
            <a:off x="155575" y="-1143000"/>
            <a:ext cx="333375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6" name="Picture 10" descr="http://boomtimesthree.files.wordpress.com/2013/05/mind-2.jpg"/>
          <p:cNvPicPr>
            <a:picLocks noChangeAspect="1" noChangeArrowheads="1"/>
          </p:cNvPicPr>
          <p:nvPr/>
        </p:nvPicPr>
        <p:blipFill>
          <a:blip r:embed="rId3" cstate="print"/>
          <a:srcRect/>
          <a:stretch>
            <a:fillRect/>
          </a:stretch>
        </p:blipFill>
        <p:spPr bwMode="auto">
          <a:xfrm>
            <a:off x="6477000" y="1752600"/>
            <a:ext cx="2133600" cy="2133601"/>
          </a:xfrm>
          <a:prstGeom prst="rect">
            <a:avLst/>
          </a:prstGeom>
          <a:noFill/>
        </p:spPr>
      </p:pic>
      <p:pic>
        <p:nvPicPr>
          <p:cNvPr id="19468" name="Picture 12" descr="http://i1.wp.com/listverse.com/wp-content/uploads/2013/07/Emotion-e1374190811197.jpg?resize=632%2C477"/>
          <p:cNvPicPr>
            <a:picLocks noChangeAspect="1" noChangeArrowheads="1"/>
          </p:cNvPicPr>
          <p:nvPr/>
        </p:nvPicPr>
        <p:blipFill>
          <a:blip r:embed="rId4" cstate="print"/>
          <a:srcRect/>
          <a:stretch>
            <a:fillRect/>
          </a:stretch>
        </p:blipFill>
        <p:spPr bwMode="auto">
          <a:xfrm>
            <a:off x="3276600" y="2743200"/>
            <a:ext cx="2933780" cy="2214262"/>
          </a:xfrm>
          <a:prstGeom prst="rect">
            <a:avLst/>
          </a:prstGeom>
          <a:noFill/>
        </p:spPr>
      </p:pic>
      <p:pic>
        <p:nvPicPr>
          <p:cNvPr id="19472" name="Picture 16" descr="http://www.wired.com/images_blogs/wiredscience/2012/09/mf-willpower_f.jpg"/>
          <p:cNvPicPr>
            <a:picLocks noChangeAspect="1" noChangeArrowheads="1"/>
          </p:cNvPicPr>
          <p:nvPr/>
        </p:nvPicPr>
        <p:blipFill>
          <a:blip r:embed="rId5" cstate="print"/>
          <a:srcRect/>
          <a:stretch>
            <a:fillRect/>
          </a:stretch>
        </p:blipFill>
        <p:spPr bwMode="auto">
          <a:xfrm>
            <a:off x="6096000" y="4572000"/>
            <a:ext cx="2705100" cy="2118995"/>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a:bodyPr>
          <a:lstStyle/>
          <a:p>
            <a:r>
              <a:rPr lang="en-US" sz="6600" b="1" dirty="0" smtClean="0">
                <a:effectLst>
                  <a:reflection blurRad="6350" stA="55000" endA="300" endPos="45500" dir="5400000" sy="-100000" algn="bl" rotWithShape="0"/>
                </a:effectLst>
                <a:latin typeface="Times New Roman" pitchFamily="18" charset="0"/>
                <a:cs typeface="Times New Roman" pitchFamily="18" charset="0"/>
              </a:rPr>
              <a:t>Man’s Original Duties </a:t>
            </a:r>
            <a:br>
              <a:rPr lang="en-US" sz="6600" b="1" dirty="0" smtClean="0">
                <a:effectLst>
                  <a:reflection blurRad="6350" stA="55000" endA="300" endPos="45500" dir="5400000" sy="-100000" algn="bl" rotWithShape="0"/>
                </a:effectLst>
                <a:latin typeface="Times New Roman" pitchFamily="18" charset="0"/>
                <a:cs typeface="Times New Roman" pitchFamily="18" charset="0"/>
              </a:rPr>
            </a:br>
            <a:r>
              <a:rPr lang="en-US" sz="6600" b="1" dirty="0" smtClean="0">
                <a:effectLst>
                  <a:reflection blurRad="6350" stA="55000" endA="300" endPos="45500" dir="5400000" sy="-100000" algn="bl" rotWithShape="0"/>
                </a:effectLst>
                <a:latin typeface="Times New Roman" pitchFamily="18" charset="0"/>
                <a:cs typeface="Times New Roman" pitchFamily="18" charset="0"/>
              </a:rPr>
              <a:t>and Responsibilities</a:t>
            </a:r>
            <a:br>
              <a:rPr lang="en-US" sz="6600" b="1" dirty="0" smtClean="0">
                <a:effectLst>
                  <a:reflection blurRad="6350" stA="55000" endA="300" endPos="45500" dir="5400000" sy="-100000" algn="bl" rotWithShape="0"/>
                </a:effectLst>
                <a:latin typeface="Times New Roman" pitchFamily="18" charset="0"/>
                <a:cs typeface="Times New Roman" pitchFamily="18" charset="0"/>
              </a:rPr>
            </a:br>
            <a:endParaRPr lang="en-US" sz="66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685800"/>
            <a:ext cx="5181600" cy="2209800"/>
          </a:xfrm>
        </p:spPr>
        <p:txBody>
          <a:bodyPr>
            <a:normAutofit fontScale="90000"/>
          </a:bodyPr>
          <a:lstStyle/>
          <a:p>
            <a:r>
              <a:rPr lang="en-US" sz="5400" dirty="0" smtClean="0"/>
              <a:t>Why did God create man? </a:t>
            </a:r>
            <a:br>
              <a:rPr lang="en-US" sz="5400" dirty="0" smtClean="0"/>
            </a:br>
            <a:endParaRPr lang="en-US" sz="5400" dirty="0"/>
          </a:p>
        </p:txBody>
      </p:sp>
      <p:pic>
        <p:nvPicPr>
          <p:cNvPr id="58370" name="Picture 2" descr="http://topnews.in/health/files/thinking.jpg"/>
          <p:cNvPicPr>
            <a:picLocks noChangeAspect="1" noChangeArrowheads="1"/>
          </p:cNvPicPr>
          <p:nvPr/>
        </p:nvPicPr>
        <p:blipFill>
          <a:blip r:embed="rId2" cstate="print"/>
          <a:srcRect/>
          <a:stretch>
            <a:fillRect/>
          </a:stretch>
        </p:blipFill>
        <p:spPr bwMode="auto">
          <a:xfrm>
            <a:off x="228599" y="695326"/>
            <a:ext cx="3600449" cy="5400674"/>
          </a:xfrm>
          <a:prstGeom prst="rect">
            <a:avLst/>
          </a:prstGeom>
          <a:noFill/>
        </p:spPr>
      </p:pic>
      <p:pic>
        <p:nvPicPr>
          <p:cNvPr id="4" name="Picture 4" descr="http://www.reasoningwithjehovahswitnesses.com/wp-content/uploads/2012/01/jesus_adam_eve_touch1.jpg"/>
          <p:cNvPicPr>
            <a:picLocks noChangeAspect="1" noChangeArrowheads="1"/>
          </p:cNvPicPr>
          <p:nvPr/>
        </p:nvPicPr>
        <p:blipFill>
          <a:blip r:embed="rId3" cstate="print"/>
          <a:srcRect/>
          <a:stretch>
            <a:fillRect/>
          </a:stretch>
        </p:blipFill>
        <p:spPr bwMode="auto">
          <a:xfrm>
            <a:off x="4114800" y="2667000"/>
            <a:ext cx="4777528" cy="3352800"/>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meetsomemormons.com/files/2013/04/revelation_churches2.jpg"/>
          <p:cNvPicPr>
            <a:picLocks noChangeAspect="1" noChangeArrowheads="1"/>
          </p:cNvPicPr>
          <p:nvPr/>
        </p:nvPicPr>
        <p:blipFill>
          <a:blip r:embed="rId2" cstate="print"/>
          <a:srcRect/>
          <a:stretch>
            <a:fillRect/>
          </a:stretch>
        </p:blipFill>
        <p:spPr bwMode="auto">
          <a:xfrm>
            <a:off x="1676400" y="2514600"/>
            <a:ext cx="6096000" cy="4076701"/>
          </a:xfrm>
          <a:prstGeom prst="rect">
            <a:avLst/>
          </a:prstGeom>
          <a:noFill/>
        </p:spPr>
      </p:pic>
      <p:sp>
        <p:nvSpPr>
          <p:cNvPr id="3" name="Title 2"/>
          <p:cNvSpPr>
            <a:spLocks noGrp="1"/>
          </p:cNvSpPr>
          <p:nvPr>
            <p:ph type="title"/>
          </p:nvPr>
        </p:nvSpPr>
        <p:spPr>
          <a:xfrm>
            <a:off x="0" y="76200"/>
            <a:ext cx="9067800" cy="2362200"/>
          </a:xfrm>
        </p:spPr>
        <p:txBody>
          <a:bodyPr>
            <a:noAutofit/>
          </a:bodyPr>
          <a:lstStyle/>
          <a:p>
            <a:r>
              <a:rPr lang="en-US" sz="3600" i="1" dirty="0" smtClean="0"/>
              <a:t>“Thou art worthy, O Lord, to receive glory and </a:t>
            </a:r>
            <a:r>
              <a:rPr lang="en-US" sz="3600" i="1" dirty="0" err="1" smtClean="0"/>
              <a:t>honour</a:t>
            </a:r>
            <a:r>
              <a:rPr lang="en-US" sz="3600" i="1" dirty="0" smtClean="0"/>
              <a:t> and power: for thou hast created all things, and for thy pleasure they are and were created.”  (Rev. 4:11)</a:t>
            </a:r>
            <a:endParaRPr lang="en-US" sz="3600" i="1"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5400" i="1" dirty="0" smtClean="0"/>
              <a:t>“Furthermore then we beseech you, brethren, and exhort you by the Lord Jesus, that as ye have received of us how ye ought to walk and to please God, so ye would abound more and more.” (I Thess. 4:1)</a:t>
            </a:r>
            <a:endParaRPr lang="en-US" sz="5400" i="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i="1" dirty="0" smtClean="0"/>
              <a:t>Job 7:17  “</a:t>
            </a:r>
            <a:r>
              <a:rPr lang="en-US" i="1" dirty="0" smtClean="0">
                <a:solidFill>
                  <a:srgbClr val="FFFF00"/>
                </a:solidFill>
              </a:rPr>
              <a:t>What is man</a:t>
            </a:r>
            <a:r>
              <a:rPr lang="en-US" i="1" dirty="0" smtClean="0"/>
              <a:t>, that thou shouldest magnify him? and that thou </a:t>
            </a:r>
            <a:r>
              <a:rPr lang="en-US" i="1" dirty="0" err="1" smtClean="0"/>
              <a:t>shouldest</a:t>
            </a:r>
            <a:r>
              <a:rPr lang="en-US" i="1" dirty="0" smtClean="0"/>
              <a:t> set </a:t>
            </a:r>
            <a:r>
              <a:rPr lang="en-US" i="1" dirty="0" err="1" smtClean="0"/>
              <a:t>thine</a:t>
            </a:r>
            <a:r>
              <a:rPr lang="en-US" i="1" dirty="0" smtClean="0"/>
              <a:t> heart upon him?”</a:t>
            </a:r>
          </a:p>
          <a:p>
            <a:r>
              <a:rPr lang="en-US" i="1" dirty="0" smtClean="0"/>
              <a:t> Job 15:14 “</a:t>
            </a:r>
            <a:r>
              <a:rPr lang="en-US" i="1" dirty="0" smtClean="0">
                <a:solidFill>
                  <a:srgbClr val="FFFF00"/>
                </a:solidFill>
              </a:rPr>
              <a:t>What is man</a:t>
            </a:r>
            <a:r>
              <a:rPr lang="en-US" i="1" dirty="0" smtClean="0"/>
              <a:t>, that he should be clean? and he which is born of a woman, that he should be righteous?”</a:t>
            </a:r>
          </a:p>
          <a:p>
            <a:r>
              <a:rPr lang="en-US" i="1" dirty="0" smtClean="0"/>
              <a:t> Ps. 8:4  “</a:t>
            </a:r>
            <a:r>
              <a:rPr lang="en-US" i="1" dirty="0" smtClean="0">
                <a:solidFill>
                  <a:srgbClr val="FFFF00"/>
                </a:solidFill>
              </a:rPr>
              <a:t>What is man</a:t>
            </a:r>
            <a:r>
              <a:rPr lang="en-US" i="1" dirty="0" smtClean="0"/>
              <a:t>, that thou art mindful of him? and the son of man, that thou </a:t>
            </a:r>
            <a:r>
              <a:rPr lang="en-US" i="1" dirty="0" err="1" smtClean="0"/>
              <a:t>visitest</a:t>
            </a:r>
            <a:r>
              <a:rPr lang="en-US" i="1" dirty="0" smtClean="0"/>
              <a:t> him?”</a:t>
            </a:r>
          </a:p>
          <a:p>
            <a:r>
              <a:rPr lang="en-US" i="1" dirty="0" smtClean="0"/>
              <a:t> Ps. 144:3  “LORD, </a:t>
            </a:r>
            <a:r>
              <a:rPr lang="en-US" i="1" dirty="0" smtClean="0">
                <a:solidFill>
                  <a:srgbClr val="FFFF00"/>
                </a:solidFill>
              </a:rPr>
              <a:t>what is man</a:t>
            </a:r>
            <a:r>
              <a:rPr lang="en-US" i="1" dirty="0" smtClean="0"/>
              <a:t>, that thou </a:t>
            </a:r>
            <a:r>
              <a:rPr lang="en-US" i="1" dirty="0" err="1" smtClean="0"/>
              <a:t>takest</a:t>
            </a:r>
            <a:r>
              <a:rPr lang="en-US" i="1" dirty="0" smtClean="0"/>
              <a:t> knowledge of him! or the son of man, that thou </a:t>
            </a:r>
            <a:r>
              <a:rPr lang="en-US" i="1" dirty="0" err="1" smtClean="0"/>
              <a:t>makest</a:t>
            </a:r>
            <a:r>
              <a:rPr lang="en-US" i="1" dirty="0" smtClean="0"/>
              <a:t> account of him!”</a:t>
            </a:r>
          </a:p>
          <a:p>
            <a:r>
              <a:rPr lang="en-US" i="1" dirty="0" smtClean="0"/>
              <a:t>Heb. 2:6 “But one in a certain place testified, saying, </a:t>
            </a:r>
            <a:r>
              <a:rPr lang="en-US" i="1" dirty="0" smtClean="0">
                <a:solidFill>
                  <a:srgbClr val="FFFF00"/>
                </a:solidFill>
              </a:rPr>
              <a:t>What is man</a:t>
            </a:r>
            <a:r>
              <a:rPr lang="en-US" i="1" dirty="0" smtClean="0"/>
              <a:t>, that thou art mindful of him? or the son of man, that thou </a:t>
            </a:r>
            <a:r>
              <a:rPr lang="en-US" i="1" dirty="0" err="1" smtClean="0"/>
              <a:t>visitest</a:t>
            </a:r>
            <a:r>
              <a:rPr lang="en-US" i="1" dirty="0" smtClean="0"/>
              <a:t> him?”</a:t>
            </a:r>
            <a:endParaRPr lang="en-US" i="1"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5400" i="1" dirty="0" smtClean="0"/>
              <a:t>“So then they that are in the flesh cannot please God.” </a:t>
            </a:r>
            <a:br>
              <a:rPr lang="en-US" sz="5400" i="1" dirty="0" smtClean="0"/>
            </a:br>
            <a:r>
              <a:rPr lang="en-US" sz="5400" i="1" dirty="0" smtClean="0"/>
              <a:t>(Romans 8:8) </a:t>
            </a:r>
            <a:endParaRPr lang="en-US" sz="5400" i="1"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angels-angelology.com/wp-content/uploads/2011/12/throne4.jpg"/>
          <p:cNvPicPr>
            <a:picLocks noChangeAspect="1" noChangeArrowheads="1"/>
          </p:cNvPicPr>
          <p:nvPr/>
        </p:nvPicPr>
        <p:blipFill>
          <a:blip r:embed="rId2" cstate="print"/>
          <a:srcRect/>
          <a:stretch>
            <a:fillRect/>
          </a:stretch>
        </p:blipFill>
        <p:spPr bwMode="auto">
          <a:xfrm>
            <a:off x="508" y="304800"/>
            <a:ext cx="9143492" cy="6248400"/>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92017"/>
          </a:xfrm>
          <a:prstGeom prst="rect">
            <a:avLst/>
          </a:prstGeom>
        </p:spPr>
        <p:txBody>
          <a:bodyPr wrap="square">
            <a:spAutoFit/>
          </a:bodyPr>
          <a:lstStyle/>
          <a:p>
            <a:pPr algn="ctr"/>
            <a:r>
              <a:rPr lang="en-US" sz="4000" i="1" dirty="0" smtClean="0"/>
              <a:t>(II Corinthians 5:7-10) </a:t>
            </a:r>
          </a:p>
          <a:p>
            <a:pPr algn="ctr"/>
            <a:r>
              <a:rPr lang="en-US" sz="4000" i="1" dirty="0" smtClean="0"/>
              <a:t>“For we walk by faith, not by sight: We are confident, I say, and willing rather to be absent from the body, and to be present with the Lord. Wherefore we </a:t>
            </a:r>
            <a:r>
              <a:rPr lang="en-US" sz="4000" i="1" dirty="0" err="1" smtClean="0"/>
              <a:t>labour</a:t>
            </a:r>
            <a:r>
              <a:rPr lang="en-US" sz="4000" i="1" dirty="0" smtClean="0"/>
              <a:t>, that, whether present or absent, we may be </a:t>
            </a:r>
            <a:r>
              <a:rPr lang="en-US" sz="4000" i="1" u="sng" dirty="0" smtClean="0"/>
              <a:t>accepted</a:t>
            </a:r>
            <a:r>
              <a:rPr lang="en-US" sz="4000" i="1" dirty="0" smtClean="0"/>
              <a:t> of him.  For we must all appear before the judgment seat of Christ; that every one may receive the things done in his body, according to that he hath done, whether it be good or bad.”</a:t>
            </a:r>
            <a:endParaRPr lang="en-US" sz="4000" i="1"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7200" dirty="0" smtClean="0">
                <a:effectLst>
                  <a:glow rad="139700">
                    <a:schemeClr val="accent6">
                      <a:satMod val="175000"/>
                      <a:alpha val="40000"/>
                    </a:schemeClr>
                  </a:glow>
                  <a:reflection blurRad="6350" stA="55000" endA="300" endPos="45500" dir="5400000" sy="-100000" algn="bl" rotWithShape="0"/>
                </a:effectLst>
              </a:rPr>
              <a:t>How do we bring pleasure to God?</a:t>
            </a:r>
            <a:endParaRPr lang="en-US" sz="7200" dirty="0">
              <a:effectLst>
                <a:glow rad="139700">
                  <a:schemeClr val="accent6">
                    <a:satMod val="175000"/>
                    <a:alpha val="40000"/>
                  </a:schemeClr>
                </a:glow>
                <a:reflection blurRad="6350" stA="55000" endA="300" endPos="45500" dir="5400000" sy="-100000" algn="bl" rotWithShape="0"/>
              </a:effectLst>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scene3d>
              <a:camera prst="orthographicFront"/>
              <a:lightRig rig="threePt" dir="t"/>
            </a:scene3d>
            <a:sp3d extrusionH="57150">
              <a:bevelT w="38100" h="38100" prst="convex"/>
            </a:sp3d>
          </a:bodyPr>
          <a:lstStyle/>
          <a:p>
            <a:r>
              <a:rPr lang="en-US" sz="5400" b="1" dirty="0" smtClean="0">
                <a:solidFill>
                  <a:schemeClr val="accent6">
                    <a:lumMod val="60000"/>
                    <a:lumOff val="40000"/>
                  </a:schemeClr>
                </a:solidFill>
              </a:rPr>
              <a:t>The only way to bring pleasure to God is by fulfilling our God given duties and responsibilities.</a:t>
            </a:r>
            <a:endParaRPr lang="en-US" sz="5400" b="1" dirty="0">
              <a:solidFill>
                <a:schemeClr val="accent6">
                  <a:lumMod val="60000"/>
                  <a:lumOff val="40000"/>
                </a:schemeClr>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991600" cy="2554545"/>
          </a:xfrm>
          <a:prstGeom prst="rect">
            <a:avLst/>
          </a:prstGeom>
        </p:spPr>
        <p:txBody>
          <a:bodyPr wrap="square">
            <a:spAutoFit/>
          </a:bodyPr>
          <a:lstStyle/>
          <a:p>
            <a:pPr algn="ctr"/>
            <a:r>
              <a:rPr lang="en-US" sz="4000" i="1" dirty="0" smtClean="0"/>
              <a:t>“Let us hear the conclusion of the whole matter: Fear God, and keep his commandments: for this is the whole duty of man.” (Eccl. 12:13) </a:t>
            </a:r>
            <a:endParaRPr lang="en-US" sz="4000" i="1" dirty="0"/>
          </a:p>
        </p:txBody>
      </p:sp>
      <p:pic>
        <p:nvPicPr>
          <p:cNvPr id="78850" name="Picture 2" descr="http://oneyearbibleimages.com/Image432.gif"/>
          <p:cNvPicPr>
            <a:picLocks noChangeAspect="1" noChangeArrowheads="1"/>
          </p:cNvPicPr>
          <p:nvPr/>
        </p:nvPicPr>
        <p:blipFill>
          <a:blip r:embed="rId2" cstate="print"/>
          <a:srcRect/>
          <a:stretch>
            <a:fillRect/>
          </a:stretch>
        </p:blipFill>
        <p:spPr bwMode="auto">
          <a:xfrm>
            <a:off x="3124200" y="3114675"/>
            <a:ext cx="2809875" cy="3743325"/>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scene3d>
              <a:camera prst="orthographicFront"/>
              <a:lightRig rig="threePt" dir="t"/>
            </a:scene3d>
            <a:sp3d extrusionH="57150">
              <a:bevelT w="38100" h="38100" prst="convex"/>
            </a:sp3d>
          </a:bodyPr>
          <a:lstStyle/>
          <a:p>
            <a:r>
              <a:rPr lang="en-US" sz="6000" b="1" dirty="0" smtClean="0">
                <a:solidFill>
                  <a:schemeClr val="accent2">
                    <a:lumMod val="40000"/>
                    <a:lumOff val="60000"/>
                  </a:schemeClr>
                </a:solidFill>
              </a:rPr>
              <a:t>Upon His creation of Man God gave Him the duties and responsibilities:</a:t>
            </a:r>
            <a:endParaRPr lang="en-US" sz="6000" b="1" dirty="0">
              <a:solidFill>
                <a:schemeClr val="accent2">
                  <a:lumMod val="40000"/>
                  <a:lumOff val="60000"/>
                </a:schemeClr>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tr. Daniel White\Desktop\Bible pictures\Bible pictures Old Testament\Genesis and adam and eve\0039  7° Dia da Criação - Adão &amp; Eva com Deus.jpg"/>
          <p:cNvPicPr>
            <a:picLocks noChangeAspect="1" noChangeArrowheads="1"/>
          </p:cNvPicPr>
          <p:nvPr/>
        </p:nvPicPr>
        <p:blipFill>
          <a:blip r:embed="rId2" cstate="print">
            <a:lum bright="-20000"/>
          </a:blip>
          <a:srcRect t="5208"/>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ellenwhite.info/images/chapt-illus/EW/RH-AdamEveCastOut.jpg"/>
          <p:cNvPicPr>
            <a:picLocks noChangeAspect="1" noChangeArrowheads="1"/>
          </p:cNvPicPr>
          <p:nvPr/>
        </p:nvPicPr>
        <p:blipFill>
          <a:blip r:embed="rId2" cstate="print"/>
          <a:srcRect/>
          <a:stretch>
            <a:fillRect/>
          </a:stretch>
        </p:blipFill>
        <p:spPr bwMode="auto">
          <a:xfrm>
            <a:off x="2514600" y="1179576"/>
            <a:ext cx="4114800" cy="5678424"/>
          </a:xfrm>
          <a:prstGeom prst="rect">
            <a:avLst/>
          </a:prstGeom>
          <a:ln>
            <a:noFill/>
          </a:ln>
          <a:effectLst>
            <a:softEdge rad="112500"/>
          </a:effectLst>
        </p:spPr>
      </p:pic>
      <p:sp>
        <p:nvSpPr>
          <p:cNvPr id="3" name="Content Placeholder 3"/>
          <p:cNvSpPr txBox="1">
            <a:spLocks/>
          </p:cNvSpPr>
          <p:nvPr/>
        </p:nvSpPr>
        <p:spPr>
          <a:xfrm>
            <a:off x="0" y="76201"/>
            <a:ext cx="9144000" cy="7146122"/>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smtClean="0">
                <a:ln>
                  <a:noFill/>
                </a:ln>
                <a:solidFill>
                  <a:schemeClr val="tx1"/>
                </a:solidFill>
                <a:effectLst>
                  <a:reflection blurRad="6350" stA="55000" endA="300" endPos="45500" dir="5400000" sy="-100000" algn="bl" rotWithShape="0"/>
                </a:effectLst>
                <a:uLnTx/>
                <a:uFillTx/>
                <a:latin typeface="Times New Roman" pitchFamily="18" charset="0"/>
                <a:ea typeface="+mn-ea"/>
                <a:cs typeface="Times New Roman" pitchFamily="18" charset="0"/>
              </a:rPr>
              <a:t>His Tragic Sin and Fall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normAutofit/>
          </a:bodyPr>
          <a:lstStyle/>
          <a:p>
            <a:r>
              <a:rPr lang="en-US" dirty="0" smtClean="0">
                <a:solidFill>
                  <a:srgbClr val="FFFF00"/>
                </a:solidFill>
              </a:rPr>
              <a:t>The temptation that led to the fall </a:t>
            </a:r>
            <a:endParaRPr lang="en-US" dirty="0">
              <a:solidFill>
                <a:srgbClr val="FFFF00"/>
              </a:solidFill>
            </a:endParaRPr>
          </a:p>
        </p:txBody>
      </p:sp>
      <p:sp>
        <p:nvSpPr>
          <p:cNvPr id="3" name="Content Placeholder 2"/>
          <p:cNvSpPr>
            <a:spLocks noGrp="1"/>
          </p:cNvSpPr>
          <p:nvPr>
            <p:ph idx="1"/>
          </p:nvPr>
        </p:nvSpPr>
        <p:spPr>
          <a:xfrm>
            <a:off x="0" y="1905000"/>
            <a:ext cx="4724400" cy="4221163"/>
          </a:xfrm>
        </p:spPr>
        <p:txBody>
          <a:bodyPr>
            <a:normAutofit/>
          </a:bodyPr>
          <a:lstStyle/>
          <a:p>
            <a:pPr algn="ctr">
              <a:buNone/>
            </a:pPr>
            <a:r>
              <a:rPr lang="en-US" sz="3600" dirty="0" smtClean="0"/>
              <a:t>    According to </a:t>
            </a:r>
            <a:r>
              <a:rPr lang="en-US" sz="3600" i="1" dirty="0" smtClean="0"/>
              <a:t>Gen. 3:1 </a:t>
            </a:r>
            <a:r>
              <a:rPr lang="en-US" sz="3600" dirty="0" smtClean="0"/>
              <a:t>Satan, working through the serpent, enticed Eve to disobey God and partake of the forbidden fruit.</a:t>
            </a:r>
            <a:endParaRPr lang="en-US" sz="3600" dirty="0"/>
          </a:p>
        </p:txBody>
      </p:sp>
      <p:pic>
        <p:nvPicPr>
          <p:cNvPr id="70658" name="Picture 2" descr="http://www.ellenwhite.info/images/chapt-illus/PP/RH-EveTemptation2.jpg"/>
          <p:cNvPicPr>
            <a:picLocks noChangeAspect="1" noChangeArrowheads="1"/>
          </p:cNvPicPr>
          <p:nvPr/>
        </p:nvPicPr>
        <p:blipFill>
          <a:blip r:embed="rId2" cstate="print"/>
          <a:srcRect/>
          <a:stretch>
            <a:fillRect/>
          </a:stretch>
        </p:blipFill>
        <p:spPr bwMode="auto">
          <a:xfrm>
            <a:off x="4876800" y="1447800"/>
            <a:ext cx="3999007"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70658"/>
                                        </p:tgtEl>
                                        <p:attrNameLst>
                                          <p:attrName>style.visibility</p:attrName>
                                        </p:attrNameLst>
                                      </p:cBhvr>
                                      <p:to>
                                        <p:strVal val="visible"/>
                                      </p:to>
                                    </p:set>
                                    <p:anim calcmode="lin" valueType="num">
                                      <p:cBhvr>
                                        <p:cTn id="12" dur="500" fill="hold"/>
                                        <p:tgtEl>
                                          <p:spTgt spid="70658"/>
                                        </p:tgtEl>
                                        <p:attrNameLst>
                                          <p:attrName>ppt_w</p:attrName>
                                        </p:attrNameLst>
                                      </p:cBhvr>
                                      <p:tavLst>
                                        <p:tav tm="0">
                                          <p:val>
                                            <p:fltVal val="0"/>
                                          </p:val>
                                        </p:tav>
                                        <p:tav tm="100000">
                                          <p:val>
                                            <p:strVal val="#ppt_w"/>
                                          </p:val>
                                        </p:tav>
                                      </p:tavLst>
                                    </p:anim>
                                    <p:anim calcmode="lin" valueType="num">
                                      <p:cBhvr>
                                        <p:cTn id="13" dur="500" fill="hold"/>
                                        <p:tgtEl>
                                          <p:spTgt spid="70658"/>
                                        </p:tgtEl>
                                        <p:attrNameLst>
                                          <p:attrName>ppt_h</p:attrName>
                                        </p:attrNameLst>
                                      </p:cBhvr>
                                      <p:tavLst>
                                        <p:tav tm="0">
                                          <p:val>
                                            <p:fltVal val="0"/>
                                          </p:val>
                                        </p:tav>
                                        <p:tav tm="100000">
                                          <p:val>
                                            <p:strVal val="#ppt_h"/>
                                          </p:val>
                                        </p:tav>
                                      </p:tavLst>
                                    </p:anim>
                                    <p:animEffect transition="in" filter="fade">
                                      <p:cBhvr>
                                        <p:cTn id="14" dur="5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ccjk.com/wp-content/uploads/2012/02/anthropology-woordenboek.png"/>
          <p:cNvPicPr>
            <a:picLocks noChangeAspect="1" noChangeArrowheads="1"/>
          </p:cNvPicPr>
          <p:nvPr/>
        </p:nvPicPr>
        <p:blipFill>
          <a:blip r:embed="rId2" cstate="print"/>
          <a:srcRect/>
          <a:stretch>
            <a:fillRect/>
          </a:stretch>
        </p:blipFill>
        <p:spPr bwMode="auto">
          <a:xfrm>
            <a:off x="0" y="1143000"/>
            <a:ext cx="9301272" cy="4529616"/>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3763962"/>
          </a:xfrm>
        </p:spPr>
        <p:txBody>
          <a:bodyPr>
            <a:normAutofit/>
          </a:bodyPr>
          <a:lstStyle/>
          <a:p>
            <a:r>
              <a:rPr lang="en-US" sz="3600" i="1" dirty="0" smtClean="0"/>
              <a:t>"Now the serpent was more </a:t>
            </a:r>
            <a:r>
              <a:rPr lang="en-US" sz="3600" i="1" dirty="0" err="1" smtClean="0"/>
              <a:t>subtile</a:t>
            </a:r>
            <a:r>
              <a:rPr lang="en-US" sz="3600" i="1" dirty="0" smtClean="0"/>
              <a:t> than any beast of the field which the Lord God had made. And he said unto the woman, Yea, hath God said, Ye shall not eat of every tree of the garden?" (Gen. 3:1).</a:t>
            </a:r>
            <a:r>
              <a:rPr lang="en-US" dirty="0" smtClean="0"/>
              <a:t/>
            </a:r>
            <a:br>
              <a:rPr lang="en-US" dirty="0" smtClean="0"/>
            </a:br>
            <a:endParaRPr lang="en-US" dirty="0"/>
          </a:p>
        </p:txBody>
      </p:sp>
      <p:pic>
        <p:nvPicPr>
          <p:cNvPr id="71682" name="Picture 2" descr="http://www.credomag.com/wp-content/uploads/2013/09/serpent1-720x220.jpg"/>
          <p:cNvPicPr>
            <a:picLocks noChangeAspect="1" noChangeArrowheads="1"/>
          </p:cNvPicPr>
          <p:nvPr/>
        </p:nvPicPr>
        <p:blipFill>
          <a:blip r:embed="rId2" cstate="print"/>
          <a:srcRect/>
          <a:stretch>
            <a:fillRect/>
          </a:stretch>
        </p:blipFill>
        <p:spPr bwMode="auto">
          <a:xfrm>
            <a:off x="1066800" y="3886200"/>
            <a:ext cx="6858000" cy="2095501"/>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73162"/>
          </a:xfrm>
        </p:spPr>
        <p:txBody>
          <a:bodyPr>
            <a:normAutofit fontScale="90000"/>
          </a:bodyPr>
          <a:lstStyle/>
          <a:p>
            <a:r>
              <a:rPr lang="en-US" dirty="0" smtClean="0">
                <a:solidFill>
                  <a:srgbClr val="FFFF00"/>
                </a:solidFill>
              </a:rPr>
              <a:t>Satan’s approach to Eve </a:t>
            </a:r>
            <a:br>
              <a:rPr lang="en-US" dirty="0" smtClean="0">
                <a:solidFill>
                  <a:srgbClr val="FFFF00"/>
                </a:solidFill>
              </a:rPr>
            </a:br>
            <a:endParaRPr lang="en-US" dirty="0">
              <a:solidFill>
                <a:srgbClr val="FFFF00"/>
              </a:solidFill>
            </a:endParaRPr>
          </a:p>
        </p:txBody>
      </p:sp>
      <p:sp>
        <p:nvSpPr>
          <p:cNvPr id="4" name="Content Placeholder 3"/>
          <p:cNvSpPr>
            <a:spLocks noGrp="1"/>
          </p:cNvSpPr>
          <p:nvPr>
            <p:ph idx="1"/>
          </p:nvPr>
        </p:nvSpPr>
        <p:spPr>
          <a:xfrm>
            <a:off x="0" y="1143000"/>
            <a:ext cx="9067800" cy="5715000"/>
          </a:xfrm>
        </p:spPr>
        <p:txBody>
          <a:bodyPr>
            <a:normAutofit fontScale="92500" lnSpcReduction="10000"/>
          </a:bodyPr>
          <a:lstStyle/>
          <a:p>
            <a:r>
              <a:rPr lang="en-US" dirty="0" smtClean="0"/>
              <a:t>He begins by slyly </a:t>
            </a:r>
            <a:r>
              <a:rPr lang="en-US" i="1" dirty="0" smtClean="0"/>
              <a:t>doubting</a:t>
            </a:r>
            <a:r>
              <a:rPr lang="en-US" dirty="0" smtClean="0"/>
              <a:t> God’s Word, but soon is brazenly </a:t>
            </a:r>
            <a:r>
              <a:rPr lang="en-US" i="1" dirty="0" smtClean="0"/>
              <a:t>denying</a:t>
            </a:r>
            <a:r>
              <a:rPr lang="en-US" dirty="0" smtClean="0"/>
              <a:t> the Word of God</a:t>
            </a:r>
            <a:r>
              <a:rPr lang="en-US" dirty="0" smtClean="0"/>
              <a:t>.</a:t>
            </a:r>
          </a:p>
          <a:p>
            <a:r>
              <a:rPr lang="en-US" i="1" dirty="0" smtClean="0"/>
              <a:t>“And he said unto the woman, Yea, hath God said, Ye shall not eat of every tree of the garden</a:t>
            </a:r>
            <a:r>
              <a:rPr lang="en-US" i="1" dirty="0" smtClean="0"/>
              <a:t>?”</a:t>
            </a:r>
            <a:endParaRPr lang="en-US" i="1" dirty="0" smtClean="0"/>
          </a:p>
          <a:p>
            <a:r>
              <a:rPr lang="en-US" i="1" dirty="0" smtClean="0"/>
              <a:t>"And the serpent said unto the woman, Ye shall not surely die" (Gen. 3:4)</a:t>
            </a:r>
          </a:p>
          <a:p>
            <a:r>
              <a:rPr lang="en-US" dirty="0" smtClean="0"/>
              <a:t>What did God tell Adam?</a:t>
            </a:r>
          </a:p>
          <a:p>
            <a:r>
              <a:rPr lang="en-US" i="1" dirty="0" smtClean="0"/>
              <a:t>(Genesis 2:16-17) “And the LORD God commanded the man, saying, Of every tree of the garden thou mayest freely eat: But of the tree of the knowledge of good and evil, thou shalt not eat of it: for in the day that thou </a:t>
            </a:r>
            <a:r>
              <a:rPr lang="en-US" i="1" dirty="0" err="1" smtClean="0"/>
              <a:t>eatest</a:t>
            </a:r>
            <a:r>
              <a:rPr lang="en-US" i="1" dirty="0" smtClean="0"/>
              <a:t> thereof thou shalt surely die.”</a:t>
            </a:r>
          </a:p>
          <a:p>
            <a:endParaRPr lang="en-US" i="1" dirty="0" smtClean="0"/>
          </a:p>
          <a:p>
            <a:endParaRPr lang="en-US" i="1"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http://i.huffpost.com/gen/781285/thumbs/o-SNAKE-SATAN-facebook.jpg"/>
          <p:cNvPicPr>
            <a:picLocks noChangeAspect="1" noChangeArrowheads="1"/>
          </p:cNvPicPr>
          <p:nvPr/>
        </p:nvPicPr>
        <p:blipFill>
          <a:blip r:embed="rId2" cstate="print"/>
          <a:srcRect/>
          <a:stretch>
            <a:fillRect/>
          </a:stretch>
        </p:blipFill>
        <p:spPr bwMode="auto">
          <a:xfrm>
            <a:off x="-152400" y="-1600200"/>
            <a:ext cx="9296400" cy="8458200"/>
          </a:xfrm>
          <a:prstGeom prst="rect">
            <a:avLst/>
          </a:prstGeom>
          <a:noFill/>
        </p:spPr>
      </p:pic>
      <p:sp>
        <p:nvSpPr>
          <p:cNvPr id="2" name="Title 1"/>
          <p:cNvSpPr>
            <a:spLocks noGrp="1"/>
          </p:cNvSpPr>
          <p:nvPr>
            <p:ph type="title"/>
          </p:nvPr>
        </p:nvSpPr>
        <p:spPr/>
        <p:txBody>
          <a:bodyPr/>
          <a:lstStyle/>
          <a:p>
            <a:r>
              <a:rPr lang="en-US" dirty="0" smtClean="0">
                <a:effectLst>
                  <a:glow rad="101600">
                    <a:schemeClr val="bg1">
                      <a:alpha val="60000"/>
                    </a:schemeClr>
                  </a:glow>
                </a:effectLst>
              </a:rPr>
              <a:t>Don’t ever doubt the Word of God!</a:t>
            </a:r>
            <a:endParaRPr lang="en-US" dirty="0">
              <a:effectLst>
                <a:glow rad="101600">
                  <a:schemeClr val="bg1">
                    <a:alpha val="60000"/>
                  </a:schemeClr>
                </a:glow>
              </a:effectLst>
            </a:endParaRPr>
          </a:p>
        </p:txBody>
      </p:sp>
      <p:pic>
        <p:nvPicPr>
          <p:cNvPr id="72706" name="Picture 2" descr="http://jacekgrebski.files.wordpress.com/2010/03/doubt.gif"/>
          <p:cNvPicPr>
            <a:picLocks noChangeAspect="1" noChangeArrowheads="1"/>
          </p:cNvPicPr>
          <p:nvPr/>
        </p:nvPicPr>
        <p:blipFill>
          <a:blip r:embed="rId3" cstate="print">
            <a:duotone>
              <a:prstClr val="black"/>
              <a:schemeClr val="tx2">
                <a:tint val="45000"/>
                <a:satMod val="400000"/>
              </a:schemeClr>
            </a:duotone>
            <a:lum bright="-40000"/>
          </a:blip>
          <a:srcRect/>
          <a:stretch>
            <a:fillRect/>
          </a:stretch>
        </p:blipFill>
        <p:spPr bwMode="auto">
          <a:xfrm>
            <a:off x="304800" y="4267200"/>
            <a:ext cx="4438835" cy="2286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20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fontScale="90000"/>
          </a:bodyPr>
          <a:lstStyle/>
          <a:p>
            <a:r>
              <a:rPr lang="en-US" i="1" dirty="0" smtClean="0">
                <a:solidFill>
                  <a:srgbClr val="FFFF00"/>
                </a:solidFill>
                <a:effectLst>
                  <a:glow rad="101600">
                    <a:schemeClr val="bg1">
                      <a:alpha val="60000"/>
                    </a:schemeClr>
                  </a:glow>
                </a:effectLst>
              </a:rPr>
              <a:t>II Tim. 3:16 “</a:t>
            </a:r>
            <a:r>
              <a:rPr lang="en-US" b="1" i="1" u="sng" dirty="0" smtClean="0">
                <a:solidFill>
                  <a:srgbClr val="FFFF00"/>
                </a:solidFill>
                <a:effectLst>
                  <a:glow rad="101600">
                    <a:schemeClr val="bg1">
                      <a:alpha val="60000"/>
                    </a:schemeClr>
                  </a:glow>
                </a:effectLst>
              </a:rPr>
              <a:t>All</a:t>
            </a:r>
            <a:r>
              <a:rPr lang="en-US" i="1" dirty="0" smtClean="0">
                <a:solidFill>
                  <a:srgbClr val="FFFF00"/>
                </a:solidFill>
                <a:effectLst>
                  <a:glow rad="101600">
                    <a:schemeClr val="bg1">
                      <a:alpha val="60000"/>
                    </a:schemeClr>
                  </a:glow>
                </a:effectLst>
              </a:rPr>
              <a:t> Scripture is given by inspiration of God, and is profitable for doctrine, for reproof, for correction, for instruction in righteousness.”</a:t>
            </a:r>
            <a:endParaRPr lang="en-US" dirty="0"/>
          </a:p>
        </p:txBody>
      </p:sp>
      <p:sp>
        <p:nvSpPr>
          <p:cNvPr id="79874" name="AutoShape 2" descr="data:image/jpeg;base64,/9j/4AAQSkZJRgABAQAAAQABAAD/2wCEAAkGBxQTEhUUEhQVFRQXFxUXFhcUFxUVFRcVFRQXFxUXFxUYHCggGBolHBUUITEhJSksLi4uFx8zODMsNygtLiwBCgoKDg0OFBAQFCwcHBwsLCwsLCwsLCwsLCssLCwsKywsKywsLCwrLDcsLCwrLCwsKyssLCssLCwsLDcrLCwyN//AABEIAMABAAMBIgACEQEDEQH/xAAbAAACAwEBAQAAAAAAAAAAAAADBAECBQYAB//EADkQAAEDAgQDBwIEBgIDAQAAAAEAAhEDIQQSMUEFUWEGEyJxgZGhsfAUMsHRI0JicuHxFVIHJDMW/8QAGAEBAQEBAQAAAAAAAAAAAAAAAQACAwT/xAAdEQEBAQADAQEBAQAAAAAAAAAAARECEiExQVET/9oADAMBAAIRAxEAPwDgyHnp/peGGvJPLrzT/dL2Tbded2JDDD7++ikAAnp+qcydFbuTy9f0RqKME7IjQeSedhHbIjME7qjWme0HkoLDyWwzh7o0urf8cdyB5kI7JjGmeSs2ieS1/wAOzd7fdSG0/wDv7I7NMgUOiIMP0WoH0+ZPorNqs5H4R2OEGYREp4XonvxbRo33VHcQdsAPRZ7LKilgZ2RG4EjZKvxbzuUJz3Hcq7LpWh+BHT3Ufgm8x7rPkqQ5HZrof/A8vqg1cDGyE2sUZmMdzKuw6FqmF6IRoHktQY07wVPftOo9k9h1rHfSOyCWOW73TTo73Qq3Dz5p0MU0zuVGTqnn4EhDOHhOos6F5sBXNEBRYJQcjkrMfspBtYKJPJSWQcTSzBHCiFaMOMpUwbvEgmw8W6YNWkDMOPx5LmHPgcukqGY0hVla/wA46huMYNGe5n6BQeI8mhYVPGA6plsHQrJ6Rou4m4ch7Jatxl43QTSG90tXphS6xFXidV385joh0jOpJPUpeor0SnGpIfpI7UCkmGrFK+VXAVWq4chLtKICENpUlSXgL3dqocrByEg01GREzLxUgsqiEVeIUQFIJRC1UyqCe8KJTrkaSEFeao4ebizuAVbMw62SLVcFWs9IPVwc/lgpSphjyR2nkjNxR0MHzWpyZvFkvouQnUituWu1lvyFBwUixB8lqcmcrDAgqxTdXBQgupJQDsJc62GoggJB+HyyTAvcwYH7lbVZgvBu5wgC1tnHoqU6AgiZixOszqeq6bG2A6lAmLczuvNJGn+FtvwRnZpN4deBvtohPwBsGsEbu8Qzc77BWHSNDHEbSi/iw7lKPS4QCC94ytEkDMfoQhDhoLc85G+8hZ6nwq8SenREpnf76JZ4cL3A6qzcSRqiynGlTTDAkKOKaeidpVJ0WLAM1WaqBysHe6yhApAVZXpUlpUgqsqZQlmqcyrCmFJYPVsyEHKZURSVBCEHK2dSWhQWr2cK2ZRULF4BXBVggByparlgVTT5KLxUtPJDMhRnUDAxDt4PmqksPNp9whB6guTrN4wrTxQBLtYgAn+YtGnSCjtLgIYIMS52pgESegWFTqWg6XO89f8Aafw1d19TDQOTtyDB/MuxbL6YtlnNUdE5tBFz5nmnRgJd+UbG7iQ1rdp0JWRgsYHOBdAywG5jrl2Hv8rbwmJp+IyC2znZZMuI8LQ0aAESSmcmbGXxPx1G0mj813aWaPv4QsTS7x4Y0eBsTcNtsJ+UXhzsxq13fzHK0gfyN/M71hanCMCMpJDiXQ52UDU3A/tAi61sWMSrwsPEaRMXkEDeIWTjODuYwvyPLQbuAsORPndds/A+InNmnwhpEzF5k6a7LpuzOGD6dTC1QMlVoiRIa8TBvqP26p+s3nk18QdhYOv0+RsppOdtJ/tv+q7zivAe7cQcwcDBgCORsNZjdY2J4QIJdE6SGkxHQRGuyM1uctYtLiDhrcJylj2noqv4cAcrSNJNnaaW+eSQfgzPhHpNx6arN4NbG02pOhkK4qLBaHtNj6gH9kxS4hH5hHmsXisbGZSCkaWLBFijtqrOIxKsHIOdWzrKFzqZQw5eD1ETMvIbXK0qS0KFLV6VJIdCu16rCiFAQOVgUIFezIQxKG5gXg9TKkC6idkMyEwShvKYmAZJOom4mBorkWjXraQf2KqI0JEbA/upNIzuQOWv+V6GYswkSNrSNg4b3TFXiTsuWSQS7eId6WIsEsb7wdj5bFL5pJvoBt+iMLVwNcnLTBt4Ra9pBNtzquybxFge1odVu2GgAy0ES60AwAAPVfOcE+LxvscvytnA13tEguEwYd4xA0E67oswV9L4LXpve0VPAwNJkuF2/wBLYzD1XQs7QUhPc04gfmf4bco1XzTBGuKQrtp1XU2ugvYPEHwCcwMkCCBmHsnsLjHPbMVS3KBJgwRYvBGp097Klc+XGV2naTBtrU21hYmA4DmNFh8C4awuL6jf4dFucjmdmx1P0RsRjjSp06ZeC2oG1ZeDmzPkAQLR4Z9Vs8Gx+FfScx7oLj4swLb7Sflb1z+RzB4V35qVHEUw1pe4gDIJmGgdTI9FgYfs+6qx+VozMaXEMALstr5uflyX07iXZ93cGnQIIc7Oc381oaBFiAsPuXYTDuz2q1SWx/1YD+pIVpnJ8yrcM5h2sDvCXSANco3SdbhgAsQNT+Yg+0adAujdMgxBuI2ncz+iE4wJt+hWsdezlHcOIuNP7pJ9wlW4kjn63WzjnF5hurzlaNoGp++SiuxrYYLhou6LmNSs2a6TkQpcRjVPMxTTvCXr8OOpEE7CDA2skqmBcND7R83ss3gtjaD+V/VXFRYDaz2+fynKXEea53jVjWD/AL8lKTpVwdEUPRiMAqQ9AzKwP3ojEYzK0pcPUhyCOV5CzqwcpLLxcqyqkqSxcvSqyqPP2FBkAeRHVVA6Hp6Ly9qvUxESJmyA95ykkkkoz9JPwhVW2aOaCuxpDRYHz6rRwVWqDLW+3JJNHi0n9+q0sJinZg1mpIaNNzF/UoqfUexWMx4ojLh2upSSMxDHHnBm/stjEYXCYk5K9M0KxiWmGE+RFnBch2i7X16Vd1Gg8sZRimAIuW6k2vK9jeOf8hgqpeA3E4YB8jR9Nxh1vvZX44WX6HxrFPr4gsoSQXClTDX5WgTlBPSPolMdQxmHMVqNXUZSHgstqQSNEv2Qp4qpWDsLT8bLuc6A0AyNSLTdd5/+vLSaWOoAHcN8fu06+iy1tnkYPY7jLxWazvS4FwBGUxf9YV+2XFXVMSKZaDkJi8AgSPDP807dF0D8Dg6FN+MogDIwuDRIAc4QLG4Oi+Q1uLGTna4DNqDLel/5TvqnVxk5XW53J5ZY0Ewet1ncVqwcrfzExcgxm/YAlew+LsMznPb/ACuLhmBjQ+eizWMdVqEMAnw0wW6d5UnMTGwaDfqt9m8M4QANdU2/JT5wNSh4SiZmNIc476wweWpU8VxDRUZh2HwshpINpAlx67p5z4aInMTLhIEC0DrZUpAeJzfJ80F1EaQJA+UywQDrrPTT/CpSBMHS835BaDPfhrXJB5QD9UpVwAMzAMxYQtl7fmdeW30QifD5TPrdGGVgnBuB8PqNVLcU5ut/P7stgiwtYiSPNL1KA2+eaLxjU5BU+INNtOhTLKk6JKphBMWlLuoubofRYvBrY2AVcPWPTxjhrfyTVLFA73WLxqaIfK9m6pYVETvPvn6LOAYOUiogj09SvE8wPT/SMQxcquP3zQS5Vc77lOAvVwj2aiRzGiGQt+niALaoFXBsfdvhPTRdpyctsYdUWsqu/MOidxeDc3UeqWc2/otNSpotlP4Fpa9jwC7I5ryBpDXA+iDhaG66/shxinhape+nnBaWkWmCRNjY6KVrX7V9k316hxWF/i0q0PMfmBOttwlOFdnqmGo4itWBZnZ3TA6xOYgk+wXcYANfTa/h9VtPPmLadQeBxBh0N1bfkuD7Y4rEuqBmOOWAS1rYDeUiNfVZrjLb41OA4yqzBPqUBc1gwuaJhrWyfkro8T2kZQo0q76YdWqNgxYlrOvKSley1OvhcIxzKbalF0vyiRUE+8q2PZheIZctR1GowQGkCLm4y6H3RRc1yf8A5Ir0q1CjiqNm1Q5rx/U2Dcfei+aU3ZbtJE6gjwnp/ldv/wCS2igKOEbc02lzyLAuqGTbyaFwpPW30VHfh8Xbico0BEHW4FrW2PVNcJx5ptzXJgu0kZnWM+m6zKu4FptH+UTGEhsT0TY2Z4NWz1HvfBJFy4xaZdf0WlWxxc4ucZMyGt0ERJLov7LAw/haCT1TDKwiIDidTJ36Gyv1Oiq4uWkw6NZgRG2i9Wr5mw0SDyvcnYfeix6ePlwt4gZkaaWyjaE1SxmzsxlwIHTpzVoxpVnw8AXIMdDJQ67hJAOiWZjQXgDMQJcdzYQBHmppvm5AAmw5+ZhalCXGY1nTRVLbgc7+UBeqPIi0SLnYa9Fci4aDLt4uT6LQLVNOaH3evpKs5wgE/wC4VnuuSbWOvv8Aoo6WbTBGnoRdCfSF7fumifvohVHQLboOl25m6FEZi4sR7fsqOqZnCm3UnXkN0zjMHAk26dFm8YdTTxII29EcP6LGF9Dor06rhv7/ALrF4FrZvuFVxHT41STMVzt8oorLOJqd2AfovCvGiuKRP+eoXjSA6rpHCj0MRNjfzVK/DWuu05T8ITxEDnKvRcfoplnPpVGGCD57LreyWAw9dtRleqKVTw90XEAHXMCDbkg0KjSIIlKY3hAdemY6HRWntXSdssDVwtPDgNJaxh/iNnLnLiTcaWhc86tUxlSmKjy+pam0nlNp91fgvazE4E5HfxKR1p1Ltj+k7J/gOPp1uJU3sYKbXVQ4Mt4baW6ylTx2pweKwFMGnVOIaCGlhbodBAk2TWLFCsG/i6Rw1V9gZAk/3gRPQpHhGDxGCfiKlY56eV9SQfCSDLbHQ3Wbh+0P4+liMPWA/wDk97HAflLb/ZR9Y+vmna2r/wCy9uc1AxxaKjjJcBYfRYjDrCPjneMxfklpt8laeieR6mJePdV4gZdCLgtXHlYIDTmeojVnAQNIGv7oZaPXyt7qajtttVDBPnoEFLY9B+q6XAdxRwbH16ef8RWLA8TFJtEtz5RqXkOt5LmXjl884X1bs5gH/gn/AIaiHUSGmpQ4gzu2d5EGpSqTEGLg9NFnkzyuY4/tnhqFEsfhC91GvTNRveas8bgR1/Ktbsv2Z77BmoKQdUqPI7174p4ZtMAlz+ebNp0XI8Z4jVxmIBcGlxIpsY0QxonK1rQNBddlxfgTaJbTDqmGBr0sOKbmuc3EuAGaqG5gCJNxoRCqL8nrM7S8MZhjTdh6vf06wcW1AIuxwa8ATa513laPYvB4upWdXwraY7uzqlaDTYCLjmbLm+13GKr67mPNMd1NKKTctMCmTJaOpXScGweGwxbRfj6+HxRDXTTB7mm94DsrjN/CW6wm1WeHe1dfhhb/AA3g4holxw9qGadw6d50XDuri9wST7bxdOdruMPJ7qvTptxFNzxUfSDW97myw4wI0Hyubo3NhPrBHqtT1SY2atYcwDyn4S7zHmQTIvF0gMSRJ8MjQC+vVBr4oxbU8hELSbXZzDFz31ItMD5kofafFyco8yt7DUxRwzZtYE+y4vEP76ra0lS3If4ZR8EneL9Nv191TvASYTWNENa0Wk/c+g+EpUdFhYbIMWc1Cy8irU3+oGs814vsDzJTh11madJ3852lXGHvr5fqrmtGgnf5gqKRl030IPvZco5VBiY+5VZR+5mZ814ECbbj5ToCyH75QmKVYjfkq6j3CA5p+PkIJ0va+zoPmlKnCgDNM+YKEZCr+Li8oixp8N7Z4rCuynx09MlSSI5A7fK1uJ8ewQwterQZ3OJqMDO6m0OcMxbt9FzbMSx9nX81l8RwOclzDPQrU9GRjSqVD9+atVplpgiECsbLboaomKc87+6XwmjirYh3hhUYYYBzQ0nNb6q5Gg+5KHmHovFSbXZLh76+JY2mWNe3+IDU/JLLgGeZyhdH2q4hUr5mcUoVqdamwmm6m4909+jc1MgsH9zSFl9mOy78Vh672U3ueS1tFw/LnZ43tOkZg4QehTHainjcHhKeGxNcPZUdmFMOzmn3J0zbAlwt/QsfrO+sPsg+i3F0jiHuZTm722LXQQ109HQZ6L6Via+KwNOs4YuljMPRbMVP/vTe4fwiCZ5yOa+f9kuO4TDF7cVhW4jMQc8gmm0D+VjrOkmTcLR/8g8WFanhshoGm5ji00GvpuyMcA1lRrjsZjXQou3kP1znZzgVTGVu5pfmyudf+kc+pt6rrOJ47DyP+SwWIbiqbQ12Q5G1g0RLjyiJhZ3Zfsy7EYZzmNqOqvq92xzXZadENa1731j/ANTmsByTXH+IYnCUHUXYluMpVmOpsqgk92abh3jQSCSYIGu6r7TXIcV4gcTiH1XgAvMkCwA0AHQABJET5BS6JtoqvauqRUdyG+pufVO9ncH32JY06TLuUBZ5stngT2U2Oc787rN6DcqtyDNp3tnxGX922Mo1/ZZXZ+j4nVDZrRr8/t7pDG1i9xPMp6pUFOi1gFzcyPX78kr7VcTis7hsBp/pSJ/mA0sZt7JF5JJJi59FD6l+XPdK1oOqDLtpFkKo6wtoY/VLNqyRoNIO3qr1KvMz6IWu/bTAFzz+VJract584QWU8xM2v9dkVpB0Enn59FzYWwxI1FufkiOaN90u/R17j/aq4E9RJ13BCkO6sBp9lDqVrA6SfZULBv8AFkGrXAHNDUDqPJ9ilnaFTVxXT7GqVqVTMT0lUi1ck/REpYiN0iXzr0KtUC2K0u9Y+zgksVwqbsM9EuwkfCbp4gqHsZWMoEASFR40C6QPa8Q4SlMVwrdhn6qbnJhyVM+SPUoEEoRapvWjwbtHicKQaFZzACfDMsvrLDYyo7RcXGKqNeKbKZytaWsAAc+5c4AWuVm1ApZVc1wc0w4EOB5EGRbRGB9G7G9oX4bNgK9Njazcwo94xvifBApvJGhdBB8wuL7VcUqYiu51VrWvYBTLaYtNOQYA5mVsYPtaa7H0uIOFVopuNOoWA1m1AP4Ya9sEX+iyuxvCzicU1mXvIDqjmz+fKJDZ6ugeqzPPWZMddV7FOp0C2lUq0HgU+/fVfkw1VrwbAg3LXCIK5btli8z2UWGkadBuUdyMrC90GoQJN5gei6Phve4SoR3r7UXYithaoLqbL3YXunUTBiZF9V88xNYve5x1cS4xzcZ9lcJ6p/VXKCVDioXQqESYTNY5RCHhReeS9i6kq+1T5oWHbmd5XVsRUJOs7eitREMJ3P6ITtUs/ipavB1lCs0gA80h6m+J+4Vcy9ooKg+kUqs6xrZECVplrbC5j6LxqE/IIHOdVyQ9Qht9zZLVcT8/rZHrtkR92SldwAmJ6+qUllTwj5SjqZ3P3svPrmTykfKFReTqfTkbowvPyi/3dBdV2aJU9wfXn6rzaMRfn01SgjVOu0Aq4uvQ0fP+VZrhslKZV7KiB/0kIzRKNQLDCao4ghKmdD9yq3H0SMajg1/5h6pHFcLIu24QmVCmqOJIQtsY76SC5tl0lQMfqL8wkMTw0jS46J1qcmK5q6jsx2bq4ig49w9zKhysrMMmk6nczT1c0y3T/qufq0lYY2q1oDaj2tBsGucAJ1sCq7Z41fWzxXjOMo0quCxOYk5RLzLg0GSGuN3NdA9ly5TONxlSoR3lR78ogZ3F0CdiUqVSYEFUeVZyhrZMLQo9IQ1KuuYTNcwIQcONTyVDfyCV3bDRAcVJKqlm15ygKVAUElS2IM9FVeIUn0Gnhudhe3mEZuWYGo/zugZsxA/tMdDKvTYRM/YXIFa9YkdDeB0Onyqd3Yg6XjyKLVrAflEkmLc9UnVrEkagWPpukoqkCdzAn91Dq421mL+UotSkSfMEH9FQ0gNZkxp03QVap8M6aJc0ydjMR5EGybqnKLDT6Kj63IXmL+4UghRPTWfi6uzD212j9lAeSRyOn6grwaTz0I9RooiikOfPfnqr5QPNBaDmmP3ujuaZkfKEjOIlUe8Ke71v/oqSwD2hOou9/Tn8IVV+hTL2CJS740TKFG4ghM0McUk4hDfUjZOM41nhj9bHms/F4Ei+o6IdPFJzD49S2xjVGIJXR1qLH9CszFYAt8kytTkzHK+EFyV6pTV8kBJn0Cu66u4Q0DncobWyVNYyVDfqigq0KuyQ8vKFMKTy9C8V4K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9876" name="AutoShape 4" descr="data:image/jpeg;base64,/9j/4AAQSkZJRgABAQAAAQABAAD/2wCEAAkGBxQTEhUUEhQVFRQXFxUXFhcUFxUVFRcVFRQXFxUXFxUYHCggGBolHBUUITEhJSksLi4uFx8zODMsNygtLiwBCgoKDg0OFBAQFCwcHBwsLCwsLCwsLCwsLCssLCwsKywsKywsLCwrLDcsLCwrLCwsKyssLCssLCwsLDcrLCwyN//AABEIAMABAAMBIgACEQEDEQH/xAAbAAACAwEBAQAAAAAAAAAAAAADBAECBQYAB//EADkQAAEDAgQDBwIEBgIDAQAAAAEAAhEDIQQSMUEFUWEGEyJxgZGhsfAUMsHRI0JicuHxFVIHJDMW/8QAGAEBAQEBAQAAAAAAAAAAAAAAAQACAwT/xAAdEQEBAQADAQEBAQAAAAAAAAAAARECEiExQVET/9oADAMBAAIRAxEAPwDgyHnp/peGGvJPLrzT/dL2Tbded2JDDD7++ikAAnp+qcydFbuTy9f0RqKME7IjQeSedhHbIjME7qjWme0HkoLDyWwzh7o0urf8cdyB5kI7JjGmeSs2ieS1/wAOzd7fdSG0/wDv7I7NMgUOiIMP0WoH0+ZPorNqs5H4R2OEGYREp4XonvxbRo33VHcQdsAPRZ7LKilgZ2RG4EjZKvxbzuUJz3Hcq7LpWh+BHT3Ufgm8x7rPkqQ5HZrof/A8vqg1cDGyE2sUZmMdzKuw6FqmF6IRoHktQY07wVPftOo9k9h1rHfSOyCWOW73TTo73Qq3Dz5p0MU0zuVGTqnn4EhDOHhOos6F5sBXNEBRYJQcjkrMfspBtYKJPJSWQcTSzBHCiFaMOMpUwbvEgmw8W6YNWkDMOPx5LmHPgcukqGY0hVla/wA46huMYNGe5n6BQeI8mhYVPGA6plsHQrJ6Rou4m4ch7Jatxl43QTSG90tXphS6xFXidV385joh0jOpJPUpeor0SnGpIfpI7UCkmGrFK+VXAVWq4chLtKICENpUlSXgL3dqocrByEg01GREzLxUgsqiEVeIUQFIJRC1UyqCe8KJTrkaSEFeao4ebizuAVbMw62SLVcFWs9IPVwc/lgpSphjyR2nkjNxR0MHzWpyZvFkvouQnUituWu1lvyFBwUixB8lqcmcrDAgqxTdXBQgupJQDsJc62GoggJB+HyyTAvcwYH7lbVZgvBu5wgC1tnHoqU6AgiZixOszqeq6bG2A6lAmLczuvNJGn+FtvwRnZpN4deBvtohPwBsGsEbu8Qzc77BWHSNDHEbSi/iw7lKPS4QCC94ytEkDMfoQhDhoLc85G+8hZ6nwq8SenREpnf76JZ4cL3A6qzcSRqiynGlTTDAkKOKaeidpVJ0WLAM1WaqBysHe6yhApAVZXpUlpUgqsqZQlmqcyrCmFJYPVsyEHKZURSVBCEHK2dSWhQWr2cK2ZRULF4BXBVggByparlgVTT5KLxUtPJDMhRnUDAxDt4PmqksPNp9whB6guTrN4wrTxQBLtYgAn+YtGnSCjtLgIYIMS52pgESegWFTqWg6XO89f8Aafw1d19TDQOTtyDB/MuxbL6YtlnNUdE5tBFz5nmnRgJd+UbG7iQ1rdp0JWRgsYHOBdAywG5jrl2Hv8rbwmJp+IyC2znZZMuI8LQ0aAESSmcmbGXxPx1G0mj813aWaPv4QsTS7x4Y0eBsTcNtsJ+UXhzsxq13fzHK0gfyN/M71hanCMCMpJDiXQ52UDU3A/tAi61sWMSrwsPEaRMXkEDeIWTjODuYwvyPLQbuAsORPndds/A+InNmnwhpEzF5k6a7LpuzOGD6dTC1QMlVoiRIa8TBvqP26p+s3nk18QdhYOv0+RsppOdtJ/tv+q7zivAe7cQcwcDBgCORsNZjdY2J4QIJdE6SGkxHQRGuyM1uctYtLiDhrcJylj2noqv4cAcrSNJNnaaW+eSQfgzPhHpNx6arN4NbG02pOhkK4qLBaHtNj6gH9kxS4hH5hHmsXisbGZSCkaWLBFijtqrOIxKsHIOdWzrKFzqZQw5eD1ETMvIbXK0qS0KFLV6VJIdCu16rCiFAQOVgUIFezIQxKG5gXg9TKkC6idkMyEwShvKYmAZJOom4mBorkWjXraQf2KqI0JEbA/upNIzuQOWv+V6GYswkSNrSNg4b3TFXiTsuWSQS7eId6WIsEsb7wdj5bFL5pJvoBt+iMLVwNcnLTBt4Ra9pBNtzquybxFge1odVu2GgAy0ES60AwAAPVfOcE+LxvscvytnA13tEguEwYd4xA0E67oswV9L4LXpve0VPAwNJkuF2/wBLYzD1XQs7QUhPc04gfmf4bco1XzTBGuKQrtp1XU2ugvYPEHwCcwMkCCBmHsnsLjHPbMVS3KBJgwRYvBGp097Klc+XGV2naTBtrU21hYmA4DmNFh8C4awuL6jf4dFucjmdmx1P0RsRjjSp06ZeC2oG1ZeDmzPkAQLR4Z9Vs8Gx+FfScx7oLj4swLb7Sflb1z+RzB4V35qVHEUw1pe4gDIJmGgdTI9FgYfs+6qx+VozMaXEMALstr5uflyX07iXZ93cGnQIIc7Oc381oaBFiAsPuXYTDuz2q1SWx/1YD+pIVpnJ8yrcM5h2sDvCXSANco3SdbhgAsQNT+Yg+0adAujdMgxBuI2ncz+iE4wJt+hWsdezlHcOIuNP7pJ9wlW4kjn63WzjnF5hurzlaNoGp++SiuxrYYLhou6LmNSs2a6TkQpcRjVPMxTTvCXr8OOpEE7CDA2skqmBcND7R83ss3gtjaD+V/VXFRYDaz2+fynKXEea53jVjWD/AL8lKTpVwdEUPRiMAqQ9AzKwP3ojEYzK0pcPUhyCOV5CzqwcpLLxcqyqkqSxcvSqyqPP2FBkAeRHVVA6Hp6Ly9qvUxESJmyA95ykkkkoz9JPwhVW2aOaCuxpDRYHz6rRwVWqDLW+3JJNHi0n9+q0sJinZg1mpIaNNzF/UoqfUexWMx4ojLh2upSSMxDHHnBm/stjEYXCYk5K9M0KxiWmGE+RFnBch2i7X16Vd1Gg8sZRimAIuW6k2vK9jeOf8hgqpeA3E4YB8jR9Nxh1vvZX44WX6HxrFPr4gsoSQXClTDX5WgTlBPSPolMdQxmHMVqNXUZSHgstqQSNEv2Qp4qpWDsLT8bLuc6A0AyNSLTdd5/+vLSaWOoAHcN8fu06+iy1tnkYPY7jLxWazvS4FwBGUxf9YV+2XFXVMSKZaDkJi8AgSPDP807dF0D8Dg6FN+MogDIwuDRIAc4QLG4Oi+Q1uLGTna4DNqDLel/5TvqnVxk5XW53J5ZY0Ewet1ncVqwcrfzExcgxm/YAlew+LsMznPb/ACuLhmBjQ+eizWMdVqEMAnw0wW6d5UnMTGwaDfqt9m8M4QANdU2/JT5wNSh4SiZmNIc476wweWpU8VxDRUZh2HwshpINpAlx67p5z4aInMTLhIEC0DrZUpAeJzfJ80F1EaQJA+UywQDrrPTT/CpSBMHS835BaDPfhrXJB5QD9UpVwAMzAMxYQtl7fmdeW30QifD5TPrdGGVgnBuB8PqNVLcU5ut/P7stgiwtYiSPNL1KA2+eaLxjU5BU+INNtOhTLKk6JKphBMWlLuoubofRYvBrY2AVcPWPTxjhrfyTVLFA73WLxqaIfK9m6pYVETvPvn6LOAYOUiogj09SvE8wPT/SMQxcquP3zQS5Vc77lOAvVwj2aiRzGiGQt+niALaoFXBsfdvhPTRdpyctsYdUWsqu/MOidxeDc3UeqWc2/otNSpotlP4Fpa9jwC7I5ryBpDXA+iDhaG66/shxinhape+nnBaWkWmCRNjY6KVrX7V9k316hxWF/i0q0PMfmBOttwlOFdnqmGo4itWBZnZ3TA6xOYgk+wXcYANfTa/h9VtPPmLadQeBxBh0N1bfkuD7Y4rEuqBmOOWAS1rYDeUiNfVZrjLb41OA4yqzBPqUBc1gwuaJhrWyfkro8T2kZQo0q76YdWqNgxYlrOvKSley1OvhcIxzKbalF0vyiRUE+8q2PZheIZctR1GowQGkCLm4y6H3RRc1yf8A5Ir0q1CjiqNm1Q5rx/U2Dcfei+aU3ZbtJE6gjwnp/ldv/wCS2igKOEbc02lzyLAuqGTbyaFwpPW30VHfh8Xbico0BEHW4FrW2PVNcJx5ptzXJgu0kZnWM+m6zKu4FptH+UTGEhsT0TY2Z4NWz1HvfBJFy4xaZdf0WlWxxc4ucZMyGt0ERJLov7LAw/haCT1TDKwiIDidTJ36Gyv1Oiq4uWkw6NZgRG2i9Wr5mw0SDyvcnYfeix6ePlwt4gZkaaWyjaE1SxmzsxlwIHTpzVoxpVnw8AXIMdDJQ67hJAOiWZjQXgDMQJcdzYQBHmppvm5AAmw5+ZhalCXGY1nTRVLbgc7+UBeqPIi0SLnYa9Fci4aDLt4uT6LQLVNOaH3evpKs5wgE/wC4VnuuSbWOvv8Aoo6WbTBGnoRdCfSF7fumifvohVHQLboOl25m6FEZi4sR7fsqOqZnCm3UnXkN0zjMHAk26dFm8YdTTxII29EcP6LGF9Dor06rhv7/ALrF4FrZvuFVxHT41STMVzt8oorLOJqd2AfovCvGiuKRP+eoXjSA6rpHCj0MRNjfzVK/DWuu05T8ITxEDnKvRcfoplnPpVGGCD57LreyWAw9dtRleqKVTw90XEAHXMCDbkg0KjSIIlKY3hAdemY6HRWntXSdssDVwtPDgNJaxh/iNnLnLiTcaWhc86tUxlSmKjy+pam0nlNp91fgvazE4E5HfxKR1p1Ltj+k7J/gOPp1uJU3sYKbXVQ4Mt4baW6ylTx2pweKwFMGnVOIaCGlhbodBAk2TWLFCsG/i6Rw1V9gZAk/3gRPQpHhGDxGCfiKlY56eV9SQfCSDLbHQ3Wbh+0P4+liMPWA/wDk97HAflLb/ZR9Y+vmna2r/wCy9uc1AxxaKjjJcBYfRYjDrCPjneMxfklpt8laeieR6mJePdV4gZdCLgtXHlYIDTmeojVnAQNIGv7oZaPXyt7qajtttVDBPnoEFLY9B+q6XAdxRwbH16ef8RWLA8TFJtEtz5RqXkOt5LmXjl884X1bs5gH/gn/AIaiHUSGmpQ4gzu2d5EGpSqTEGLg9NFnkzyuY4/tnhqFEsfhC91GvTNRveas8bgR1/Ktbsv2Z77BmoKQdUqPI7174p4ZtMAlz+ebNp0XI8Z4jVxmIBcGlxIpsY0QxonK1rQNBddlxfgTaJbTDqmGBr0sOKbmuc3EuAGaqG5gCJNxoRCqL8nrM7S8MZhjTdh6vf06wcW1AIuxwa8ATa513laPYvB4upWdXwraY7uzqlaDTYCLjmbLm+13GKr67mPNMd1NKKTctMCmTJaOpXScGweGwxbRfj6+HxRDXTTB7mm94DsrjN/CW6wm1WeHe1dfhhb/AA3g4holxw9qGadw6d50XDuri9wST7bxdOdruMPJ7qvTptxFNzxUfSDW97myw4wI0Hyubo3NhPrBHqtT1SY2atYcwDyn4S7zHmQTIvF0gMSRJ8MjQC+vVBr4oxbU8hELSbXZzDFz31ItMD5kofafFyco8yt7DUxRwzZtYE+y4vEP76ra0lS3If4ZR8EneL9Nv191TvASYTWNENa0Wk/c+g+EpUdFhYbIMWc1Cy8irU3+oGs814vsDzJTh11madJ3852lXGHvr5fqrmtGgnf5gqKRl030IPvZco5VBiY+5VZR+5mZ814ECbbj5ToCyH75QmKVYjfkq6j3CA5p+PkIJ0va+zoPmlKnCgDNM+YKEZCr+Li8oixp8N7Z4rCuynx09MlSSI5A7fK1uJ8ewQwterQZ3OJqMDO6m0OcMxbt9FzbMSx9nX81l8RwOclzDPQrU9GRjSqVD9+atVplpgiECsbLboaomKc87+6XwmjirYh3hhUYYYBzQ0nNb6q5Gg+5KHmHovFSbXZLh76+JY2mWNe3+IDU/JLLgGeZyhdH2q4hUr5mcUoVqdamwmm6m4909+jc1MgsH9zSFl9mOy78Vh672U3ueS1tFw/LnZ43tOkZg4QehTHainjcHhKeGxNcPZUdmFMOzmn3J0zbAlwt/QsfrO+sPsg+i3F0jiHuZTm722LXQQ109HQZ6L6Via+KwNOs4YuljMPRbMVP/vTe4fwiCZ5yOa+f9kuO4TDF7cVhW4jMQc8gmm0D+VjrOkmTcLR/8g8WFanhshoGm5ji00GvpuyMcA1lRrjsZjXQou3kP1znZzgVTGVu5pfmyudf+kc+pt6rrOJ47DyP+SwWIbiqbQ12Q5G1g0RLjyiJhZ3Zfsy7EYZzmNqOqvq92xzXZadENa1731j/ANTmsByTXH+IYnCUHUXYluMpVmOpsqgk92abh3jQSCSYIGu6r7TXIcV4gcTiH1XgAvMkCwA0AHQABJET5BS6JtoqvauqRUdyG+pufVO9ncH32JY06TLuUBZ5stngT2U2Oc787rN6DcqtyDNp3tnxGX922Mo1/ZZXZ+j4nVDZrRr8/t7pDG1i9xPMp6pUFOi1gFzcyPX78kr7VcTis7hsBp/pSJ/mA0sZt7JF5JJJi59FD6l+XPdK1oOqDLtpFkKo6wtoY/VLNqyRoNIO3qr1KvMz6IWu/bTAFzz+VJract584QWU8xM2v9dkVpB0Enn59FzYWwxI1FufkiOaN90u/R17j/aq4E9RJ13BCkO6sBp9lDqVrA6SfZULBv8AFkGrXAHNDUDqPJ9ilnaFTVxXT7GqVqVTMT0lUi1ck/REpYiN0iXzr0KtUC2K0u9Y+zgksVwqbsM9EuwkfCbp4gqHsZWMoEASFR40C6QPa8Q4SlMVwrdhn6qbnJhyVM+SPUoEEoRapvWjwbtHicKQaFZzACfDMsvrLDYyo7RcXGKqNeKbKZytaWsAAc+5c4AWuVm1ApZVc1wc0w4EOB5EGRbRGB9G7G9oX4bNgK9Njazcwo94xvifBApvJGhdBB8wuL7VcUqYiu51VrWvYBTLaYtNOQYA5mVsYPtaa7H0uIOFVopuNOoWA1m1AP4Ya9sEX+iyuxvCzicU1mXvIDqjmz+fKJDZ6ugeqzPPWZMddV7FOp0C2lUq0HgU+/fVfkw1VrwbAg3LXCIK5btli8z2UWGkadBuUdyMrC90GoQJN5gei6Phve4SoR3r7UXYithaoLqbL3YXunUTBiZF9V88xNYve5x1cS4xzcZ9lcJ6p/VXKCVDioXQqESYTNY5RCHhReeS9i6kq+1T5oWHbmd5XVsRUJOs7eitREMJ3P6ITtUs/ipavB1lCs0gA80h6m+J+4Vcy9ooKg+kUqs6xrZECVplrbC5j6LxqE/IIHOdVyQ9Qht9zZLVcT8/rZHrtkR92SldwAmJ6+qUllTwj5SjqZ3P3svPrmTykfKFReTqfTkbowvPyi/3dBdV2aJU9wfXn6rzaMRfn01SgjVOu0Aq4uvQ0fP+VZrhslKZV7KiB/0kIzRKNQLDCao4ghKmdD9yq3H0SMajg1/5h6pHFcLIu24QmVCmqOJIQtsY76SC5tl0lQMfqL8wkMTw0jS46J1qcmK5q6jsx2bq4ig49w9zKhysrMMmk6nczT1c0y3T/qufq0lYY2q1oDaj2tBsGucAJ1sCq7Z41fWzxXjOMo0quCxOYk5RLzLg0GSGuN3NdA9ly5TONxlSoR3lR78ogZ3F0CdiUqVSYEFUeVZyhrZMLQo9IQ1KuuYTNcwIQcONTyVDfyCV3bDRAcVJKqlm15ygKVAUElS2IM9FVeIUn0Gnhudhe3mEZuWYGo/zugZsxA/tMdDKvTYRM/YXIFa9YkdDeB0Onyqd3Yg6XjyKLVrAflEkmLc9UnVrEkagWPpukoqkCdzAn91Dq421mL+UotSkSfMEH9FQ0gNZkxp03QVap8M6aJc0ydjMR5EGybqnKLDT6Kj63IXmL+4UghRPTWfi6uzD212j9lAeSRyOn6grwaTz0I9RooiikOfPfnqr5QPNBaDmmP3ujuaZkfKEjOIlUe8Ke71v/oqSwD2hOou9/Tn8IVV+hTL2CJS740TKFG4ghM0McUk4hDfUjZOM41nhj9bHms/F4Ei+o6IdPFJzD49S2xjVGIJXR1qLH9CszFYAt8kytTkzHK+EFyV6pTV8kBJn0Cu66u4Q0DncobWyVNYyVDfqigq0KuyQ8vKFMKTy9C8V4K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9878" name="Picture 6" descr="http://www.turnbacktogod.com/wp-content/uploads/2011/02/King-James-Bible-KJV-Bible.jpg"/>
          <p:cNvPicPr>
            <a:picLocks noChangeAspect="1" noChangeArrowheads="1"/>
          </p:cNvPicPr>
          <p:nvPr/>
        </p:nvPicPr>
        <p:blipFill>
          <a:blip r:embed="rId2" cstate="print"/>
          <a:srcRect/>
          <a:stretch>
            <a:fillRect/>
          </a:stretch>
        </p:blipFill>
        <p:spPr bwMode="auto">
          <a:xfrm>
            <a:off x="2235200" y="3276600"/>
            <a:ext cx="4571998" cy="3429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Autofit/>
          </a:bodyPr>
          <a:lstStyle/>
          <a:p>
            <a:r>
              <a:rPr lang="en-US" sz="3600" b="1" i="1" dirty="0" smtClean="0"/>
              <a:t>God has promised to preserve                   His word for all generations?</a:t>
            </a:r>
            <a:r>
              <a:rPr lang="en-US" sz="3600" dirty="0" smtClean="0"/>
              <a:t/>
            </a:r>
            <a:br>
              <a:rPr lang="en-US" sz="3600" dirty="0" smtClean="0"/>
            </a:br>
            <a:endParaRPr lang="en-US" sz="3600" dirty="0"/>
          </a:p>
        </p:txBody>
      </p:sp>
      <p:sp>
        <p:nvSpPr>
          <p:cNvPr id="3" name="Content Placeholder 2"/>
          <p:cNvSpPr>
            <a:spLocks noGrp="1"/>
          </p:cNvSpPr>
          <p:nvPr>
            <p:ph idx="1"/>
          </p:nvPr>
        </p:nvSpPr>
        <p:spPr>
          <a:xfrm>
            <a:off x="0" y="1447800"/>
            <a:ext cx="9144000" cy="5410200"/>
          </a:xfrm>
        </p:spPr>
        <p:txBody>
          <a:bodyPr>
            <a:normAutofit fontScale="92500"/>
          </a:bodyPr>
          <a:lstStyle/>
          <a:p>
            <a:pPr lvl="0">
              <a:buNone/>
            </a:pPr>
            <a:r>
              <a:rPr lang="en-US" i="1" dirty="0" smtClean="0">
                <a:solidFill>
                  <a:srgbClr val="FFFF00"/>
                </a:solidFill>
              </a:rPr>
              <a:t>Ps. 12:6-7; 33:11; 100:5; 119:89;  Isa. 40:8; I Peter 1:25</a:t>
            </a:r>
            <a:endParaRPr lang="en-US" dirty="0" smtClean="0">
              <a:solidFill>
                <a:srgbClr val="FFFF00"/>
              </a:solidFill>
            </a:endParaRPr>
          </a:p>
          <a:p>
            <a:pPr algn="ctr">
              <a:buNone/>
            </a:pPr>
            <a:r>
              <a:rPr lang="en-US" i="1" dirty="0" smtClean="0">
                <a:solidFill>
                  <a:srgbClr val="FFFF00"/>
                </a:solidFill>
              </a:rPr>
              <a:t>  “The words of the Lord are pure words: as silver tried in a furnace of earth, purified seven times. Thou shalt keep them, O Lord, thou shalt preserve them from this generation forever…The counsel of the Lord standeth forever, the thoughts of his heart to all generations…His truth endureth to all generations…forever, O Lord, thy word is settled in heaven, thy faithfulness is unto all generations…The grass withereth, the flower fadeth, but the word of our God shall stand forever…but the word of the Lord endureth forever…”</a:t>
            </a:r>
            <a:endParaRPr lang="en-US" dirty="0" smtClean="0">
              <a:solidFill>
                <a:srgbClr val="FFFF00"/>
              </a:solidFill>
            </a:endParaRPr>
          </a:p>
          <a:p>
            <a:pPr algn="ctr"/>
            <a:endParaRPr lang="en-US" dirty="0">
              <a:solidFill>
                <a:srgbClr val="FFFF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67400" cy="2133600"/>
          </a:xfrm>
        </p:spPr>
        <p:txBody>
          <a:bodyPr>
            <a:normAutofit/>
          </a:bodyPr>
          <a:lstStyle/>
          <a:p>
            <a:r>
              <a:rPr lang="en-US" dirty="0" smtClean="0"/>
              <a:t>What did Jesus say about preservation? </a:t>
            </a:r>
            <a:endParaRPr lang="en-US" dirty="0"/>
          </a:p>
        </p:txBody>
      </p:sp>
      <p:sp>
        <p:nvSpPr>
          <p:cNvPr id="3" name="Content Placeholder 2"/>
          <p:cNvSpPr>
            <a:spLocks noGrp="1"/>
          </p:cNvSpPr>
          <p:nvPr>
            <p:ph idx="1"/>
          </p:nvPr>
        </p:nvSpPr>
        <p:spPr>
          <a:xfrm>
            <a:off x="0" y="1828800"/>
            <a:ext cx="9144000" cy="5029200"/>
          </a:xfrm>
        </p:spPr>
        <p:txBody>
          <a:bodyPr>
            <a:normAutofit/>
          </a:bodyPr>
          <a:lstStyle/>
          <a:p>
            <a:pPr lvl="0">
              <a:buNone/>
            </a:pPr>
            <a:r>
              <a:rPr lang="en-US" dirty="0" smtClean="0"/>
              <a:t> </a:t>
            </a:r>
          </a:p>
          <a:p>
            <a:pPr lvl="0">
              <a:buNone/>
            </a:pPr>
            <a:r>
              <a:rPr lang="en-US" i="1" dirty="0" smtClean="0">
                <a:solidFill>
                  <a:srgbClr val="FFFF00"/>
                </a:solidFill>
              </a:rPr>
              <a:t>      Matt. 4:4; 5:18, 24:35; Luke 16:17; John 10:35  </a:t>
            </a:r>
            <a:endParaRPr lang="en-US" dirty="0" smtClean="0">
              <a:solidFill>
                <a:srgbClr val="FFFF00"/>
              </a:solidFill>
            </a:endParaRPr>
          </a:p>
          <a:p>
            <a:pPr algn="ctr">
              <a:buNone/>
            </a:pPr>
            <a:r>
              <a:rPr lang="en-US" i="1" dirty="0" smtClean="0">
                <a:solidFill>
                  <a:srgbClr val="FFFF00"/>
                </a:solidFill>
              </a:rPr>
              <a:t>     “For verily I say unto you. Till heaven and earth pass, one jot or one tittle shall in no wise pass from the law, till all be fulfilled…Heaven and earth shall pass away but my words shall not pass away…It is easier for heaven and earth to pass, than one tittle of the law to fail...The scriptures cannot be broken…”</a:t>
            </a:r>
            <a:endParaRPr lang="en-US" dirty="0" smtClean="0">
              <a:solidFill>
                <a:srgbClr val="FFFF00"/>
              </a:solidFill>
            </a:endParaRPr>
          </a:p>
          <a:p>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6019800" y="152400"/>
            <a:ext cx="2725727"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searchengineland.com/figz/wp-content/seloads/2011/09/warning-yellow-tape-featured.jpeg"/>
          <p:cNvPicPr>
            <a:picLocks noChangeAspect="1" noChangeArrowheads="1"/>
          </p:cNvPicPr>
          <p:nvPr/>
        </p:nvPicPr>
        <p:blipFill>
          <a:blip r:embed="rId2" cstate="print"/>
          <a:srcRect/>
          <a:stretch>
            <a:fillRect/>
          </a:stretch>
        </p:blipFill>
        <p:spPr bwMode="auto">
          <a:xfrm>
            <a:off x="-25396" y="1066800"/>
            <a:ext cx="9169396" cy="43434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555641"/>
          </a:xfrm>
          <a:prstGeom prst="rect">
            <a:avLst/>
          </a:prstGeom>
        </p:spPr>
        <p:txBody>
          <a:bodyPr wrap="square">
            <a:spAutoFit/>
          </a:bodyPr>
          <a:lstStyle/>
          <a:p>
            <a:pPr algn="ctr"/>
            <a:r>
              <a:rPr lang="en-US" sz="4200" i="1" dirty="0" smtClean="0"/>
              <a:t> “Thou </a:t>
            </a:r>
            <a:r>
              <a:rPr lang="en-US" sz="4200" i="1" dirty="0" err="1" smtClean="0"/>
              <a:t>shalt</a:t>
            </a:r>
            <a:r>
              <a:rPr lang="en-US" sz="4200" i="1" dirty="0" smtClean="0"/>
              <a:t> not add thereto nor diminish from it…add thou not unto his words…if any man shall add unto these things, God shall add unto him the plagues that are written in this book. And if any man shall </a:t>
            </a:r>
            <a:r>
              <a:rPr lang="en-US" sz="4200" i="1" dirty="0" err="1" smtClean="0"/>
              <a:t>tak</a:t>
            </a:r>
            <a:r>
              <a:rPr lang="en-US" sz="4200" i="1" dirty="0" smtClean="0"/>
              <a:t> away from the words of the book of this prophecy, God shall take away his part out of the book of life and out of the holy city from the things which are written in this book…”</a:t>
            </a:r>
            <a:endParaRPr lang="en-US" sz="42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pPr algn="ctr"/>
            <a:r>
              <a:rPr lang="en-US" sz="3600" b="1" dirty="0" smtClean="0"/>
              <a:t>The Word of God</a:t>
            </a:r>
          </a:p>
          <a:p>
            <a:r>
              <a:rPr lang="en-US" sz="3600" dirty="0" smtClean="0"/>
              <a:t>"The Bible contains the mind of God, the state of man, the way of salvation, the doom of sinners, and the happiness of believers.</a:t>
            </a:r>
          </a:p>
          <a:p>
            <a:r>
              <a:rPr lang="en-US" sz="3600" dirty="0" smtClean="0"/>
              <a:t>Its doctrines are holy, its precepts are binding, its histories are true, and its decisions are immutable. Read it to be wise, believe it to be safe, and practice it to be holy. It contains light to direct you, food to support you, and comfort to cheer you. It is the travelers map, the pilgrim's staff, the pilots compass, the soldiers sword, and the Christians charter.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r>
              <a:rPr lang="en-US" sz="3600" dirty="0" smtClean="0"/>
              <a:t>Here paradise is restored, heaven opened, and hell disclosed. The Lord Jesus Christ is its grand </a:t>
            </a:r>
            <a:r>
              <a:rPr lang="en-US" sz="3600" dirty="0" smtClean="0"/>
              <a:t>object</a:t>
            </a:r>
            <a:r>
              <a:rPr lang="en-US" sz="3600" dirty="0" smtClean="0"/>
              <a:t>, our good its design, and the glory of God its end. Read it slowly, frequently, and prayerfully. Let it fill the memory, rule the heart, and guide the feet. It is a mine of wealth, a paradise of glory, and a river of pleasure. It is given you in life, will be opened in the judgment, and remembered forever. It involves the highest responsibility, will reward the highest labor, and will condemn all who trifle with its sacred contents." </a:t>
            </a:r>
            <a:r>
              <a:rPr lang="en-US" sz="3600" i="1" dirty="0" smtClean="0"/>
              <a:t>Author Unknown</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http://upload.wikimedia.org/wikipedia/commons/3/3e/Charles_Robert_Darwin_by_John_Collier.jpg"/>
          <p:cNvPicPr>
            <a:picLocks noChangeAspect="1" noChangeArrowheads="1"/>
          </p:cNvPicPr>
          <p:nvPr/>
        </p:nvPicPr>
        <p:blipFill>
          <a:blip r:embed="rId2" cstate="print"/>
          <a:srcRect/>
          <a:stretch>
            <a:fillRect/>
          </a:stretch>
        </p:blipFill>
        <p:spPr bwMode="auto">
          <a:xfrm>
            <a:off x="4343400" y="0"/>
            <a:ext cx="5352614" cy="6965487"/>
          </a:xfrm>
          <a:prstGeom prst="rect">
            <a:avLst/>
          </a:prstGeom>
          <a:noFill/>
        </p:spPr>
      </p:pic>
      <p:pic>
        <p:nvPicPr>
          <p:cNvPr id="25604" name="Picture 4" descr="http://www.galamountaintours.com/imagenes/originofspeciesxq5.gif"/>
          <p:cNvPicPr>
            <a:picLocks noChangeAspect="1" noChangeArrowheads="1"/>
          </p:cNvPicPr>
          <p:nvPr/>
        </p:nvPicPr>
        <p:blipFill>
          <a:blip r:embed="rId3" cstate="print"/>
          <a:srcRect/>
          <a:stretch>
            <a:fillRect/>
          </a:stretch>
        </p:blipFill>
        <p:spPr bwMode="auto">
          <a:xfrm>
            <a:off x="0" y="0"/>
            <a:ext cx="4641802" cy="6858000"/>
          </a:xfrm>
          <a:prstGeom prst="rect">
            <a:avLst/>
          </a:prstGeom>
          <a:noFill/>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s://encrypted-tbn3.gstatic.com/images?q=tbn:ANd9GcTGi0yMRMim2MrfEkfTCBk2iyF2Zay9XKNop7V0zafM5uS6p4oZxg"/>
          <p:cNvPicPr>
            <a:picLocks noChangeAspect="1" noChangeArrowheads="1"/>
          </p:cNvPicPr>
          <p:nvPr/>
        </p:nvPicPr>
        <p:blipFill>
          <a:blip r:embed="rId2" cstate="print">
            <a:lum bright="-10000"/>
          </a:blip>
          <a:srcRect/>
          <a:stretch>
            <a:fillRect/>
          </a:stretch>
        </p:blipFill>
        <p:spPr bwMode="auto">
          <a:xfrm>
            <a:off x="2514600" y="3581400"/>
            <a:ext cx="4114800" cy="3082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0900" name="AutoShape 4" descr="data:image/jpeg;base64,/9j/4AAQSkZJRgABAQAAAQABAAD/2wCEAAkGBg8PEBAUEBARExAPDxcWEBYVDRASFRMQExUWFRQSFRgYGyceFx0vGxISKy8iJCcpLCw4FR4xNTAtNScvLCkBCQoKBQUFDQUFDSkYEhgpKSkpKSkpKSkpKSkpKSkpKSkpKSkpKSkpKSkpKSkpKSkpKSkpKSkpKSkpKSkpKSkpKf/AABEIAIYBeAMBIgACEQEDEQH/xAAbAAEAAgMBAQAAAAAAAAAAAAAAAgYBBQcEA//EAE4QAAIBAwIEAgYDCA4JBQAAAAECAwAEEQUSBhMhMQdBFCIyUWFxI4GRFkJDg5Ox0eIkM0RSU2JygoSSoaLh8AgVJSY0o6S003N1srPD/8QAFAEBAAAAAAAAAAAAAAAAAAAAAP/EABQRAQAAAAAAAAAAAAAAAAAAAAD/2gAMAwEAAhEDEQA/AOtUpSgUpSgUpSgUpSgUpSgUpSgUpSgUpSgUpSgUpSgUpSgUpSgUpSgUpSgUpSgUpSgUpSgUpSgUpSgUpSgUpSgUpSgUpSgUpSgUpSgUpSgUpSgUpSgUpSgUpSgruv8AF7WtwkEdldXTtDzH5CBuWpcou4HoMlW8/KtHrHi3HZcv0rTr+Hm55e9IF3bcbsev/GX7avgiUEttG5gAxwMkLnaCfPG5sfyj7645/pC+1pv4/wDPBQXK+8Q5YEZ5NH1MIgJY8mLAA7kkMcD41b7WXmRo4BAdFbHfG4A4P21JkBBBGQQQR7wehFUDxmsIl0t5FRVlieFY3UbWVN23YGHXbgnp2oOgkVnafcfsNVXwytUTS7NlUB5YA0rY9Z2Jbqx7nv51RvH23WJbOSICOSSSUSMnqFwFjI3Ee13Pf30HY9p9x+w1gitDqnBtpdWno5jWNRHiJ412vE5A9dSOucgZ/fY61SPCXVJLO5u9LvABcJIZImPeUADcMnqw2hWX4FqDqoU+4/ZUZCQDgZIBwM4yfIZPaqBeaWms6sSR+wtKBjlYEr6TdsQxhJHtInTI95I++q/QQLGoVFVUUYVVUKAPcAOgoKbB4nRtqHoBs50ut5UhpIAmQpfO4McgqMjp1yKutca8YbZrDU9P1GMdCyiTHnJbsDg/ONgP5hrovGmv+i6dNNEcvJGEtcdS0s+FiK+/2t382g9ug8RW98krQNlYbh4Xzj24zjIwfZIIIPuNfDiziddNtzcSRPJEhAfY8YZdzBVwrEbup8q5h4aGXRtYn064bIuUXYeoUyqu+Nh81Zx88Vb/ABDQXd1pliT9HLObm69wtrZSTu+BJcfUKC36VevPEkjQvDvUMqOyM+1gCCwUkKevbyr1A56DvXMOHdQl4ju7p5ZJE0u1YLFBHI0XpDtuw0zKQxGFJK5wNyj3k2HVPCrS5kIigFtKB9HLAzo6N5HvhvkftHegt9Z2n3H7DXJvD/iu6W9n0nVGE7LvWJ39csYxuKMW9tSgyCevTHn01nC+gW9zxBqlvNGWt4RK0UfNlRUImjA27WGMB26dutB2simK5JAk+k8Q21pazTPZ3iBjC8ryCNW5gYjcSRtMRYHvjoSa6tcWccy7JUV0YjKsoYH6jQfbafcfsNYIPu/srh3hNw9bXtzqK3SNKsDKIgZ5gFy8gPsuM9FXv7qt/EPhm0UbS6Rc3NtcRgssYupWjlx12YdiQT5ZJHkR5gOhUqi+FXHr6rBIs4AurYqJCBtEiNnbJjyOVIIHTsemcC9UClKUClKUClKUClKUClKUClKUEsUxWcUxQYxTFZxTFBjFMVnFMUGMUxWcUxQYxTFZxTFBjFMVnFMUGMVxj/SH9rTfx/54K7RiueeJHh1eaxJCVltoY7cOEyZnZt5UlmwgC9EXoM+fWgvs86RqWdgqjuT8TgfPqRVF8Y50k0WVkYMrSw4I/wDUx+cGrHqBnFsvpAiDrLD1ikkZTh0yfWRSvXy6/Oq9rXDVzqmlrbwvDGrzM7vI0hPqTSHaqqpHu6k+Xag8vA3BKzabZSG/1NOZbg7Y9SeONep6Iu31R8KqPjZw2LOKzIur2ffJKMXF204XCp1QEDaevX5Cus8GaNc2VpDbTmFhbx7VeN5MsNxI3KyDb0PkT2qv+JfAN3rBgVJbeKO3LkFjKzuZAg6gJhcbD5nOfqoLzEPVX5D81cq8dLP0cWV/AxjuopxGHXoSu1pEJ+RVv65FdQ05ZhGBOIg6gD6OR2U4A6+sqkdc9OvzqqeJXBV1q8UUMUkEUccvMLOZSzNtZdu1UwB6x65P1UG44K0uO20+0SMdDAjuT3eSVRI7sfMlmP8AZ7q3eK1+gWs8VvFHPyt0MSRho3kYOEQLuIZBt7Dp17962OKCm+LOg+maVcADMluBPH84slx+TMn9lU/gDVTq50iBsmPSYmmucg4aaNjFZrn3hcH6jXYWjBBBAIIwQexB6EVVvD3gVNJinUMGee4Ztwz+0qSIUOfMKST8XPzoKj446M8YtNRg6S2kqo7AdQN2+Fz8n3D+eK9vDch1l9UvY1IEtiLK0BBBVmh5k4/KyKM1fde0dLy2nt5PYniZCcZ2kj1WHxDBT9VeHgjhv/V1hb25Kl41JlK5w0rks5GQCR1wPgooOd/6Pl8oS+t26SrIkm09DtwY26fAhc/yhXX8VRdf8MS156dptz6JeZJkym+GUn2iyjtn77oQe+M9a2KJxA6bGOlxMRgzJ6XKR/GWJgFz82xQUIWpuOMWMQytvh5SPLl2yo2f55VfrqHDkV03EureiywxuOduMsLyqU50QIwrqQc4658q6TwvwZFpscpiJmupyXnmlbDTSHJ9YgHYuSegB756mq9oHAV/aapdX5ktH9L5m+PfOu0SSK4w3LOcbB5dfhQa3gbWcaxexaoqjVWOyCTtGbdRkQwD70EesD1LAnz79UQdR8xVR4+8O49VEbpIYLyA/QzAHsDuCNgg4z1BBypJ99bTRY9TjhC3RtJpkUbZFkmjEhBHWReWdpxnJXufIZyA5v4F/wDF6v8Ay0/+yauwjpXMOEvDvV9KmmlguLCX0kfSpILlR0YsCpVcg5Y+/vVi1DQ9YvkaK4urW1gkGJRaRzSSuh6MnMlwEBHmFzQUrwRtS99qtwg+gJKIcdCXlMgA+SqP6wrsWK8GgcP29hAkFsmyNPjlmY+07n75j7/kOgAFbDFBjFMVnFMUGMUxWcUxQYxTFZxTFBjFMVnFMUGMUxWcUxQYxSs4pQTxTFTxTFBDFMVPFMUEMUxU8UxQQxTFTxTFBDFaPie/ePkxxuYzO5DOACyxrjdtz5+sPsNb/Fa/WdFS6jCsSpU5R17q2MfWMdxQc/TWrq0n2i5d0c4PMJlAGfawT3x171uPuolyR6XF+2hP+FHsbdxk9r39MV6rPw6iDlriZ5sjAAXlgfE9ST/nvXs+4Cw/g3/KHv7/APPT4UGqTiiUlc3kQDM+f2J7IQ4U+12b7R76+f3WTbc+lRZ5HMx6L+Ewfofa+A6/Gtz9wFh/Bt+Vb7P8/Vin3AWH8G35Vu3u/wA9fjQaO/1x5AUNzG4WSLAFvsL5YMTnd0wQPnUtAWFrdC0cDEl8l+TuPrt33da9Wu8IWtvDzIkYSK6YJcnu4B6fI14uGNEmmtInURYYNjdK6no7DqBGfd76DaiG3/gbX7LeqvxGt1DIDbzssUhJWOK5xsPdgEVui565xjrj52b7mLj97B+Xk/8AFSPghjlnmUMx6hULAAeyoJIz0+A6k0HPl4ru0lZHlnwm3exuH6AlQxIz5c2L+sfdW3Xia5jSNpTMA0LyN9M5Zdib9uPM4+XWrW3AMZGGdCCTkG3BBLe10J8/P31924LU+1ID37wg9GGCOp8x3oNBY8TyllViwYpLuBmkG2WJkUxnKA/hB639h71tbPiSOWGNzLsMkavjexxvUNtzjrjNfCXhyzhYRm8tonRchDyo2VXOchS4IBK/XivieG7TAA1C2AAwAGhAAHQADmUEbzXR97ct9Uj1pLzXpfvbqX6ppP01tZeFLXz1O2GTgetD3PYfttfaTwtJ/dX/AE/69BTm1673dLqc/wBIk/TXtt9WvT+HnP45/wBNWWHwt2/urP8AR/1698HAIX8Pn8T+tQV23vL0/hJz+Nf9NbKB70/fTflG/TVgg4WC/hM/i/8AGvaukYGA393/ABoKvJNcj7+UfjG/TXllvrgfhZfyrfpq1S8Plvwn9z/GvHLwcW/Df8r9agq8urzj8PL+Vf8ATXkk1+UfumT8s/6as8vh8W/dP/I/XrxS+Fpb91/9P+vQV/8A19O3s3Mp+U0n6akL++b2Zrg/KZ/01ZLfwzCfunP4j9etpb8GhPwufxf61BTIrjVx7D3P9fd/8ia91vxBrSd4uYP48KfnQirtFoYA9s/1QK+6aVGO+T8z+igrljxfdHAn0+UfGN1b+6xH56slpdCVchZF+DxlD/b3+qvtHbqvZQPqr6YoIYpip4pighimKnimKCGKYqeKYoIYpip4pighilTxSgnimKlimKCOKYqWKYoI4pipYpigjimKlimKCOKYqWKYoI4pipYpigjimKlimKDVcQ2rSQEIpYh0bA7kK6k4HmcA9K+fCli8FnCkilWXdkHuAzswz9RFbnFMUHNPETjrUNMvLSGH0V470+rzLeXdH9IEwSsoDe0PIdqsHG3F50i0R3UT3EsoihUDlK8pycnqdqgD3ny9+RRPG8f7T0X+V/8AvHV68TuBzq9mYkcJPFJzIC2dpfBUo2OoBB7+RAoPLqycQQW7zLcWMssaF2t1sJQpCjLJHJzdzHAOMgZ+FXPFcU4c8UNR0meOz1yJ+WMKszD6RF7B9w6Tp8R179TjFduHXt2Pagrl1wHYT3E09zbx3EsxUAypuEcaIqBEGcYyGOe/r/CuSeInD9pBxBpcMVtDHBL6NzI1iVUffdOrbh2OVAH1V37FcS8UR/vNo/8ARP8AvJKDoGo+GGlSphLOCGRWVo5I4trK6sGB9UjI6djXm8UOKLzS7b0m3MDLzlRo5YJG9sMdwdZF/ejpirtiucePo/2R/S4vzSUEbziXXodPjvwunTwm3SeWJYbmORInUOSGMhBwG6/InrVp4Q4nTVbJLiEcsvuVlb1+XMvQjy3DsR2yCO1UC/8AECGPRLa15NzFLd2MdqklxbSQ243xLG83NIwyBWJyoPlXROC+Fo9MsobeNt+wFnfGOZI/VnHuHbHwAoKXZ8dam+uPpha0CRliZRaTbiqxc0eqZsZ6gV0i4jdlIjZUc+yzRlwOvmu4Z+0Vx7TB/vrcfyX/AO0Wu0qOo+dBRfDvie+1E3huDbqtpctABHbyKXZQfXJaU4Hbpj660+sccatDrEemxGxYzBSkslrcLjchfDKsx/entXq8GB01j/3eWqzxc0w4utTbpG8wij2LJIyITyZPaZQSOmfI0HQ9PbW1uoFujYvauJOY1vDcq6sqEpnmOQATjr9XnVoxVd0zUtVN3HFd2ttFA8Mj74biSYl0MYCHcq7f2wnsc7TVkxQRxTFSxTFBHFMVLFMUEcUxUsUxQRxTFSxTFBHFMVLFMUEcUxUsUxQRxTFSxTFBHFYqeKzQSxTFTxTFBDFMVPFMUEMUxU8UxQQxTFTxTFBDFMVPFMUEMUxU8UxQQxTFTxTFBDFMVPFMUHE/GUPPqWnGCGeVbQ5nMdtM4T6ZWwSq4Jwp6Cr3xBxstrPZybJpLCZJ1nkjtpHEUoMJiZwF3AY5ox/G7HFXGlByPxGuYuIIra006OSeX0kO05tpooraIKwctJIo77l9UZzt9+BXVLS2EUcaAkiONUBPchVCgn7K9FMUEMVwzxIZ5tfsLiGG4kt7T0fmyJazsoMdw8j4IXrhWHau7YpQeazu45lDxtuUnGdrDqO/QgGueeOwaXT1ghjklme5jfZHDJIRGoky52g4GcfbXTKUFC07QrbVtDt7SYMrx2cKtuidXguI4wobDAHIKt8wSOxrScAa/f6Wx0/VYJ+XD0tblIJZouWOyF1U+r+9PdexxgY6xSg49xnod1Y6zBrFrBJc27qvpKRKWdQYuUxC98GPaQfIg5x0zbH8UrN0/Ysd3cXJHqQJY3KuX8g7MgVBnucnHXvV1xSgqPhrwrLp9kVuMek3M7z3GCCFkkx6gI74Cj4ZJx061zniW9deJobxLa6mtYBGrvFaTOD9GysV9X1sF/L3Gu6YpQVKHj6Gea3htoblnmlAdpLG5hSOJQWd2Z1AzhcD4kVasVOmKCGKYqeKYoIYpip4pighimKnimKCGKYqeKYoIYpip4pighimKnimKCGKYqeKYoIYrNSxWKCeKYrNKDGKYrNKDGKYrNKDGKYrNKDFMVzv7r7p7RgqXQkvNRMVtccuHlJDNecqLYd2ekWD1Xv9te1PEyOQTPFGrwR21xKJEuBIyrbDIaaMLiIPg7QXLHplR1wF3xTFUO04suLO2ZGtmmGmW1sLyV7sh3keFHlCAoTJIA6nBIzuHXJxXuteKp2m5cMBme4uLzZzLpESKKxkjti2ViJCF84GGOW7kH1Qt2KYqnjj9pLZZobYMV09by5Elzy0hidWZE3qjF2IjkIwoGFySMgH2a3rt2qad6NFEJb2dQ6SzMuxRC88i5VG+9iYbsdMjoc9AsmKYqsR8ZszROLcehz3no0cvP8ApGk3NGJBFsxyy6EA784w23FeqbiRhevbLHGNkAk3S3JiaQEN1hURtzFBVQxyNu7sfMN7imKpOi8aXjRWXPt4TJeW0l0zLclUhs1MLB5Mx5B2zkYGcmMdfWJWEPidzF3xWolRxCYeXdKzbp7iOBIpvU2RSkS7gm5uiNuK4oLzimKrK8YOBKj2w9KS9W1ijjn3pLK8CXAPMZF2qI3YsSvTY2N3QHwrxhey3EEMdvbq/ps8U/7LkdTFbQoztG3JB9uZQcr3TH325QumKYqh6Bxe8QV7hD6NeXF9LHM1wzskEDSyI3K2+rFyo1AIbvj1fWzX2g8SS8bulqJF/Y/K5V2km57qdYVgkbaESYbgxQMwHmw70F2xTFaOw1+aRL4NbqJ7JymxbgukrciOdAHMYI6SqD6vQ++tenHokMYgtzIZ0gEX0u0G5uYmuOUTtOAkC72brgMoCknFBbMUxVbs+LmaaOB4As5vXt5Qs+9FEdr6VzUbYC42vCMEKQX+HX52vGck0sEcNsHM73XU3O1Ugs7lbfnN6hPrbiQAO+B2JYBaMUxVH1fW5V1KUurPb2aQJBHHdyI0t9dFtisgUK5wEGHbaoJbrk7fU3FM7ych4eVKNRgt8w3YkBJhF5IMvCOgiXDDHXccMO9BbsUxXPLTiPUbptOPKi3TXN3Mix3UiRtaQLJCnObl527p4D0VtxCnA7Dez8TmXSlukR43uY41jVZE3rLcSLCmxyjD2pAQSp8jjyoLNimKq9hxhJLLAPRgILi9uLaOT0kF2a2555ojCY2EWzddwIJ7EdTnVL+ae6ngSaWCCzt45J2hiEk8rzGTZHGCjYAWIk7VLEuAMYOQs+KYqn2nFp5RFkHvVgtufNLcTejtsZpNkY+iyz4ifAKqAApLetk+biHjKW4srk2MR2GGOPnPO0LpPeJHyliVVYs6i5hJyVALAAkg4C84piqvJqs9pdRwsVc3jsYTLcNFHHFEI41gjblsZZmG9ypxn1uuAK+nEXGQsmuF5JkaK1jliUSYM0kjzLyh6p24EG4t16Fjj1eoWTFMVVzxqXm5VvBzHeTZCTNsRjHGslw7kI21E5kS5AYlnK4GCa+cPG8kjQRpagzSPdLODc7Y4PQpUilcvs9ZMv0O0E9BgddoWzFMVTF1+e8udM2xGK2neW4Q+ktzJbeKFlUyRhQFUtcQMAXJ9nIB7XSgximKzSgximKzSgximKzSgxilZpQKUpQKUpQKUpQKwwyKzSg1EXDFusNlEN/LsGjaEbu7RRtGhfp63tk+XUA15U4KgFvLb824NtJHy1iMwKxRE55ceVzjAx1JwOgxVhpQVbTuDy0s8t1JI3Nv2nEIlHJPLZVtncAAsQkMJ2klQQOmRmvbYcIW8GNjS5Fs8AJkBIWWQyyP29suck/AdK3lKCh61wI0n0FvG0Vu9tBbzSemYV7aDoA8QTLOFLgesFO4bsgbatuoaNHPJbSMzrJayF4yr4zuUoyMCCCpB+fuIr30oNHY8H28MiOplKRSPJBE0uYoJJN2941x39d8ZJ27yFwDX0uuF4ZpubM80mFcRo0uI4uahjkZAoByULDJJxuOMZrcUoNJp/CVvCACZJQtmLX6Rw2bcFjtOAOp3AE+YVfrjbcIxIsKtNcyJbzRyQrJMGCclWWNfZBIG/PUkkquT0re0oKvrXDOFzbxyPMb1rneLtYZI5njMZZSUYFdh27SD0PmRUuH+DRbpatJI3pEBuGdkkYqzXknNmRi4LOAwjwxwx5YJ7kVZqUGjXg605cEbKzR21lJaorN0MMyxpJuwASxWIDPT2m99Si4WTbEsk9zMIZ0lTmzKxDRAhFOFGRls9epKgknFbqlBqjp7W0dy1qgknuJjLiSXYplfYmSwUkKFRegBOFx3rXaZwJBDZ28AdxJbyc1Zo25bi4KsrOucjG12UK24bcL1xVmpQV88E2uIdjTJJDK8nMSdhLI0wxNzH7tuAXPYjau0rgY++i8KW1mYzEH+itRAm584jDtIT29os3U+e0VuaUGkveEreXnEmRZJrqO43q4DxzQxpEhTpgDbH2IIO5s96jYcHW0EiOhlLJcvP60pfM8sIgd2JGSdgPn98fkN7Sg0el8IwW3L5bzHkWr28O6QMUhd1fA6dxsQAnPRB3719xw3B6Pa2438qzaAxDd1PopUxBjjr1RSflW1pQaex4Wt4RZhd5FiriHLg5aUbXd+nrNgt16e2azqXDcc0vOWWeCYoEd4ZQhkjUkqrqwKtgs2DjI3HB61t6UFbPANptCKZki9HjgmjSdgs8EIIRJvM9GYEggsCQcjpX0m4KtmlL7plVrmK4MSy7YvSITHtk2490SAjOOmQAetWClBrNQ0FLiWN5JJikTo4iEgERlibfHIwA3EhtpxnHqjIOKxecN281ws8ilpEgeEdfV2SZycfvsM4B9zsPOtpSg0C8F26Q2scTTRNZqywypKBLiT9t3Egh9xALZHcAjBAr72XClrCylFbC2zwhS5YFJZObKzE9Wdm6sxJJrcUoK5acDQRAbZrrK2j20TekndDbuUIWIgeqRykw3fp1J6YsSjA+VZpQKUpQKUpQKUpQKUpQKUpQKUpQKUpQKUpQKUpQKUpQKUpQKUpQKUpQKUpQKUpQKUpQKUpQKUpQKUpQKUpQKUpQKUpQKUpQKUpQKUpQKUpQKUpQKUp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0902" name="AutoShape 6" descr="data:image/jpeg;base64,/9j/4AAQSkZJRgABAQAAAQABAAD/2wCEAAkGBg8PEBAUEBARExAPDxcWEBYVDRASFRMQExUWFRQSFRgYGyceFx0vGxISKy8iJCcpLCw4FR4xNTAtNScvLCkBCQoKBQUFDQUFDSkYEhgpKSkpKSkpKSkpKSkpKSkpKSkpKSkpKSkpKSkpKSkpKSkpKSkpKSkpKSkpKSkpKSkpKf/AABEIAIYBeAMBIgACEQEDEQH/xAAbAAEAAgMBAQAAAAAAAAAAAAAAAgYBBQcEA//EAE4QAAIBAwIEAgYDCA4JBQAAAAECAwAEEQUSBhMhMQdBFCIyUWFxI4GRFkJDg5Ox0eIkM0RSU2JygoSSoaLh8AgVJSY0o6S003N1srPD/8QAFAEBAAAAAAAAAAAAAAAAAAAAAP/EABQRAQAAAAAAAAAAAAAAAAAAAAD/2gAMAwEAAhEDEQA/AOtUpSgUpSgUpSgUpSgUpSgUpSgUpSgUpSgUpSgUpSgUpSgUpSgUpSgUpSgUpSgUpSgUpSgUpSgUpSgUpSgUpSgUpSgUpSgUpSgUpSgUpSgUpSgUpSgUpSgUpSgruv8AF7WtwkEdldXTtDzH5CBuWpcou4HoMlW8/KtHrHi3HZcv0rTr+Hm55e9IF3bcbsev/GX7avgiUEttG5gAxwMkLnaCfPG5sfyj7645/pC+1pv4/wDPBQXK+8Q5YEZ5NH1MIgJY8mLAA7kkMcD41b7WXmRo4BAdFbHfG4A4P21JkBBBGQQQR7wehFUDxmsIl0t5FRVlieFY3UbWVN23YGHXbgnp2oOgkVnafcfsNVXwytUTS7NlUB5YA0rY9Z2Jbqx7nv51RvH23WJbOSICOSSSUSMnqFwFjI3Ee13Pf30HY9p9x+w1gitDqnBtpdWno5jWNRHiJ412vE5A9dSOucgZ/fY61SPCXVJLO5u9LvABcJIZImPeUADcMnqw2hWX4FqDqoU+4/ZUZCQDgZIBwM4yfIZPaqBeaWms6sSR+wtKBjlYEr6TdsQxhJHtInTI95I++q/QQLGoVFVUUYVVUKAPcAOgoKbB4nRtqHoBs50ut5UhpIAmQpfO4McgqMjp1yKutca8YbZrDU9P1GMdCyiTHnJbsDg/ONgP5hrovGmv+i6dNNEcvJGEtcdS0s+FiK+/2t382g9ug8RW98krQNlYbh4Xzj24zjIwfZIIIPuNfDiziddNtzcSRPJEhAfY8YZdzBVwrEbup8q5h4aGXRtYn064bIuUXYeoUyqu+Nh81Zx88Vb/ABDQXd1pliT9HLObm69wtrZSTu+BJcfUKC36VevPEkjQvDvUMqOyM+1gCCwUkKevbyr1A56DvXMOHdQl4ju7p5ZJE0u1YLFBHI0XpDtuw0zKQxGFJK5wNyj3k2HVPCrS5kIigFtKB9HLAzo6N5HvhvkftHegt9Z2n3H7DXJvD/iu6W9n0nVGE7LvWJ39csYxuKMW9tSgyCevTHn01nC+gW9zxBqlvNGWt4RK0UfNlRUImjA27WGMB26dutB2simK5JAk+k8Q21pazTPZ3iBjC8ryCNW5gYjcSRtMRYHvjoSa6tcWccy7JUV0YjKsoYH6jQfbafcfsNYIPu/srh3hNw9bXtzqK3SNKsDKIgZ5gFy8gPsuM9FXv7qt/EPhm0UbS6Rc3NtcRgssYupWjlx12YdiQT5ZJHkR5gOhUqi+FXHr6rBIs4AurYqJCBtEiNnbJjyOVIIHTsemcC9UClKUClKUClKUClKUClKUClKUEsUxWcUxQYxTFZxTFBjFMVnFMUGMUxWcUxQYxTFZxTFBjFMVnFMUGMVxj/SH9rTfx/54K7RiueeJHh1eaxJCVltoY7cOEyZnZt5UlmwgC9EXoM+fWgvs86RqWdgqjuT8TgfPqRVF8Y50k0WVkYMrSw4I/wDUx+cGrHqBnFsvpAiDrLD1ikkZTh0yfWRSvXy6/Oq9rXDVzqmlrbwvDGrzM7vI0hPqTSHaqqpHu6k+Xag8vA3BKzabZSG/1NOZbg7Y9SeONep6Iu31R8KqPjZw2LOKzIur2ffJKMXF204XCp1QEDaevX5Cus8GaNc2VpDbTmFhbx7VeN5MsNxI3KyDb0PkT2qv+JfAN3rBgVJbeKO3LkFjKzuZAg6gJhcbD5nOfqoLzEPVX5D81cq8dLP0cWV/AxjuopxGHXoSu1pEJ+RVv65FdQ05ZhGBOIg6gD6OR2U4A6+sqkdc9OvzqqeJXBV1q8UUMUkEUccvMLOZSzNtZdu1UwB6x65P1UG44K0uO20+0SMdDAjuT3eSVRI7sfMlmP8AZ7q3eK1+gWs8VvFHPyt0MSRho3kYOEQLuIZBt7Dp17962OKCm+LOg+maVcADMluBPH84slx+TMn9lU/gDVTq50iBsmPSYmmucg4aaNjFZrn3hcH6jXYWjBBBAIIwQexB6EVVvD3gVNJinUMGee4Ztwz+0qSIUOfMKST8XPzoKj446M8YtNRg6S2kqo7AdQN2+Fz8n3D+eK9vDch1l9UvY1IEtiLK0BBBVmh5k4/KyKM1fde0dLy2nt5PYniZCcZ2kj1WHxDBT9VeHgjhv/V1hb25Kl41JlK5w0rks5GQCR1wPgooOd/6Pl8oS+t26SrIkm09DtwY26fAhc/yhXX8VRdf8MS156dptz6JeZJkym+GUn2iyjtn77oQe+M9a2KJxA6bGOlxMRgzJ6XKR/GWJgFz82xQUIWpuOMWMQytvh5SPLl2yo2f55VfrqHDkV03EureiywxuOduMsLyqU50QIwrqQc4658q6TwvwZFpscpiJmupyXnmlbDTSHJ9YgHYuSegB756mq9oHAV/aapdX5ktH9L5m+PfOu0SSK4w3LOcbB5dfhQa3gbWcaxexaoqjVWOyCTtGbdRkQwD70EesD1LAnz79UQdR8xVR4+8O49VEbpIYLyA/QzAHsDuCNgg4z1BBypJ99bTRY9TjhC3RtJpkUbZFkmjEhBHWReWdpxnJXufIZyA5v4F/wDF6v8Ay0/+yauwjpXMOEvDvV9KmmlguLCX0kfSpILlR0YsCpVcg5Y+/vVi1DQ9YvkaK4urW1gkGJRaRzSSuh6MnMlwEBHmFzQUrwRtS99qtwg+gJKIcdCXlMgA+SqP6wrsWK8GgcP29hAkFsmyNPjlmY+07n75j7/kOgAFbDFBjFMVnFMUGMUxWcUxQYxTFZxTFBjFMVnFMUGMUxWcUxQYxSs4pQTxTFTxTFBDFMVPFMUEMUxU8UxQQxTFTxTFBDFaPie/ePkxxuYzO5DOACyxrjdtz5+sPsNb/Fa/WdFS6jCsSpU5R17q2MfWMdxQc/TWrq0n2i5d0c4PMJlAGfawT3x171uPuolyR6XF+2hP+FHsbdxk9r39MV6rPw6iDlriZ5sjAAXlgfE9ST/nvXs+4Cw/g3/KHv7/APPT4UGqTiiUlc3kQDM+f2J7IQ4U+12b7R76+f3WTbc+lRZ5HMx6L+Ewfofa+A6/Gtz9wFh/Bt+Vb7P8/Vin3AWH8G35Vu3u/wA9fjQaO/1x5AUNzG4WSLAFvsL5YMTnd0wQPnUtAWFrdC0cDEl8l+TuPrt33da9Wu8IWtvDzIkYSK6YJcnu4B6fI14uGNEmmtInURYYNjdK6no7DqBGfd76DaiG3/gbX7LeqvxGt1DIDbzssUhJWOK5xsPdgEVui565xjrj52b7mLj97B+Xk/8AFSPghjlnmUMx6hULAAeyoJIz0+A6k0HPl4ru0lZHlnwm3exuH6AlQxIz5c2L+sfdW3Xia5jSNpTMA0LyN9M5Zdib9uPM4+XWrW3AMZGGdCCTkG3BBLe10J8/P31924LU+1ID37wg9GGCOp8x3oNBY8TyllViwYpLuBmkG2WJkUxnKA/hB639h71tbPiSOWGNzLsMkavjexxvUNtzjrjNfCXhyzhYRm8tonRchDyo2VXOchS4IBK/XivieG7TAA1C2AAwAGhAAHQADmUEbzXR97ct9Uj1pLzXpfvbqX6ppP01tZeFLXz1O2GTgetD3PYfttfaTwtJ/dX/AE/69BTm1673dLqc/wBIk/TXtt9WvT+HnP45/wBNWWHwt2/urP8AR/1698HAIX8Pn8T+tQV23vL0/hJz+Nf9NbKB70/fTflG/TVgg4WC/hM/i/8AGvaukYGA393/ABoKvJNcj7+UfjG/TXllvrgfhZfyrfpq1S8Plvwn9z/GvHLwcW/Df8r9agq8urzj8PL+Vf8ATXkk1+UfumT8s/6as8vh8W/dP/I/XrxS+Fpb91/9P+vQV/8A19O3s3Mp+U0n6akL++b2Zrg/KZ/01ZLfwzCfunP4j9etpb8GhPwufxf61BTIrjVx7D3P9fd/8ia91vxBrSd4uYP48KfnQirtFoYA9s/1QK+6aVGO+T8z+igrljxfdHAn0+UfGN1b+6xH56slpdCVchZF+DxlD/b3+qvtHbqvZQPqr6YoIYpip4pighimKnimKCGKYqeKYoIYpip4pighilTxSgnimKlimKCOKYqWKYoI4pipYpigjimKlimKCOKYqWKYoI4pipYpigjimKlimKDVcQ2rSQEIpYh0bA7kK6k4HmcA9K+fCli8FnCkilWXdkHuAzswz9RFbnFMUHNPETjrUNMvLSGH0V470+rzLeXdH9IEwSsoDe0PIdqsHG3F50i0R3UT3EsoihUDlK8pycnqdqgD3ny9+RRPG8f7T0X+V/8AvHV68TuBzq9mYkcJPFJzIC2dpfBUo2OoBB7+RAoPLqycQQW7zLcWMssaF2t1sJQpCjLJHJzdzHAOMgZ+FXPFcU4c8UNR0meOz1yJ+WMKszD6RF7B9w6Tp8R179TjFduHXt2Pagrl1wHYT3E09zbx3EsxUAypuEcaIqBEGcYyGOe/r/CuSeInD9pBxBpcMVtDHBL6NzI1iVUffdOrbh2OVAH1V37FcS8UR/vNo/8ARP8AvJKDoGo+GGlSphLOCGRWVo5I4trK6sGB9UjI6djXm8UOKLzS7b0m3MDLzlRo5YJG9sMdwdZF/ejpirtiucePo/2R/S4vzSUEbziXXodPjvwunTwm3SeWJYbmORInUOSGMhBwG6/InrVp4Q4nTVbJLiEcsvuVlb1+XMvQjy3DsR2yCO1UC/8AECGPRLa15NzFLd2MdqklxbSQ243xLG83NIwyBWJyoPlXROC+Fo9MsobeNt+wFnfGOZI/VnHuHbHwAoKXZ8dam+uPpha0CRliZRaTbiqxc0eqZsZ6gV0i4jdlIjZUc+yzRlwOvmu4Z+0Vx7TB/vrcfyX/AO0Wu0qOo+dBRfDvie+1E3huDbqtpctABHbyKXZQfXJaU4Hbpj660+sccatDrEemxGxYzBSkslrcLjchfDKsx/entXq8GB01j/3eWqzxc0w4utTbpG8wij2LJIyITyZPaZQSOmfI0HQ9PbW1uoFujYvauJOY1vDcq6sqEpnmOQATjr9XnVoxVd0zUtVN3HFd2ttFA8Mj74biSYl0MYCHcq7f2wnsc7TVkxQRxTFSxTFBHFMVLFMUEcUxUsUxQRxTFSxTFBHFMVLFMUEcUxUsUxQRxTFSxTFBHFYqeKzQSxTFTxTFBDFMVPFMUEMUxU8UxQQxTFTxTFBDFMVPFMUEMUxU8UxQQxTFTxTFBDFMVPFMUHE/GUPPqWnGCGeVbQ5nMdtM4T6ZWwSq4Jwp6Cr3xBxstrPZybJpLCZJ1nkjtpHEUoMJiZwF3AY5ox/G7HFXGlByPxGuYuIIra006OSeX0kO05tpooraIKwctJIo77l9UZzt9+BXVLS2EUcaAkiONUBPchVCgn7K9FMUEMVwzxIZ5tfsLiGG4kt7T0fmyJazsoMdw8j4IXrhWHau7YpQeazu45lDxtuUnGdrDqO/QgGueeOwaXT1ghjklme5jfZHDJIRGoky52g4GcfbXTKUFC07QrbVtDt7SYMrx2cKtuidXguI4wobDAHIKt8wSOxrScAa/f6Wx0/VYJ+XD0tblIJZouWOyF1U+r+9PdexxgY6xSg49xnod1Y6zBrFrBJc27qvpKRKWdQYuUxC98GPaQfIg5x0zbH8UrN0/Ysd3cXJHqQJY3KuX8g7MgVBnucnHXvV1xSgqPhrwrLp9kVuMek3M7z3GCCFkkx6gI74Cj4ZJx061zniW9deJobxLa6mtYBGrvFaTOD9GysV9X1sF/L3Gu6YpQVKHj6Gea3htoblnmlAdpLG5hSOJQWd2Z1AzhcD4kVasVOmKCGKYqeKYoIYpip4pighimKnimKCGKYqeKYoIYpip4pighimKnimKCGKYqeKYoIYrNSxWKCeKYrNKDGKYrNKDGKYrNKDGKYrNKDFMVzv7r7p7RgqXQkvNRMVtccuHlJDNecqLYd2ekWD1Xv9te1PEyOQTPFGrwR21xKJEuBIyrbDIaaMLiIPg7QXLHplR1wF3xTFUO04suLO2ZGtmmGmW1sLyV7sh3keFHlCAoTJIA6nBIzuHXJxXuteKp2m5cMBme4uLzZzLpESKKxkjti2ViJCF84GGOW7kH1Qt2KYqnjj9pLZZobYMV09by5Elzy0hidWZE3qjF2IjkIwoGFySMgH2a3rt2qad6NFEJb2dQ6SzMuxRC88i5VG+9iYbsdMjoc9AsmKYqsR8ZszROLcehz3no0cvP8ApGk3NGJBFsxyy6EA784w23FeqbiRhevbLHGNkAk3S3JiaQEN1hURtzFBVQxyNu7sfMN7imKpOi8aXjRWXPt4TJeW0l0zLclUhs1MLB5Mx5B2zkYGcmMdfWJWEPidzF3xWolRxCYeXdKzbp7iOBIpvU2RSkS7gm5uiNuK4oLzimKrK8YOBKj2w9KS9W1ijjn3pLK8CXAPMZF2qI3YsSvTY2N3QHwrxhey3EEMdvbq/ps8U/7LkdTFbQoztG3JB9uZQcr3TH325QumKYqh6Bxe8QV7hD6NeXF9LHM1wzskEDSyI3K2+rFyo1AIbvj1fWzX2g8SS8bulqJF/Y/K5V2km57qdYVgkbaESYbgxQMwHmw70F2xTFaOw1+aRL4NbqJ7JymxbgukrciOdAHMYI6SqD6vQ++tenHokMYgtzIZ0gEX0u0G5uYmuOUTtOAkC72brgMoCknFBbMUxVbs+LmaaOB4As5vXt5Qs+9FEdr6VzUbYC42vCMEKQX+HX52vGck0sEcNsHM73XU3O1Ugs7lbfnN6hPrbiQAO+B2JYBaMUxVH1fW5V1KUurPb2aQJBHHdyI0t9dFtisgUK5wEGHbaoJbrk7fU3FM7ych4eVKNRgt8w3YkBJhF5IMvCOgiXDDHXccMO9BbsUxXPLTiPUbptOPKi3TXN3Mix3UiRtaQLJCnObl527p4D0VtxCnA7Dez8TmXSlukR43uY41jVZE3rLcSLCmxyjD2pAQSp8jjyoLNimKq9hxhJLLAPRgILi9uLaOT0kF2a2555ojCY2EWzddwIJ7EdTnVL+ae6ngSaWCCzt45J2hiEk8rzGTZHGCjYAWIk7VLEuAMYOQs+KYqn2nFp5RFkHvVgtufNLcTejtsZpNkY+iyz4ifAKqAApLetk+biHjKW4srk2MR2GGOPnPO0LpPeJHyliVVYs6i5hJyVALAAkg4C84piqvJqs9pdRwsVc3jsYTLcNFHHFEI41gjblsZZmG9ypxn1uuAK+nEXGQsmuF5JkaK1jliUSYM0kjzLyh6p24EG4t16Fjj1eoWTFMVVzxqXm5VvBzHeTZCTNsRjHGslw7kI21E5kS5AYlnK4GCa+cPG8kjQRpagzSPdLODc7Y4PQpUilcvs9ZMv0O0E9BgddoWzFMVTF1+e8udM2xGK2neW4Q+ktzJbeKFlUyRhQFUtcQMAXJ9nIB7XSgximKzSgximKzSgximKzSgxilZpQKUpQKUpQKUpQKwwyKzSg1EXDFusNlEN/LsGjaEbu7RRtGhfp63tk+XUA15U4KgFvLb824NtJHy1iMwKxRE55ceVzjAx1JwOgxVhpQVbTuDy0s8t1JI3Nv2nEIlHJPLZVtncAAsQkMJ2klQQOmRmvbYcIW8GNjS5Fs8AJkBIWWQyyP29suck/AdK3lKCh61wI0n0FvG0Vu9tBbzSemYV7aDoA8QTLOFLgesFO4bsgbatuoaNHPJbSMzrJayF4yr4zuUoyMCCCpB+fuIr30oNHY8H28MiOplKRSPJBE0uYoJJN2941x39d8ZJ27yFwDX0uuF4ZpubM80mFcRo0uI4uahjkZAoByULDJJxuOMZrcUoNJp/CVvCACZJQtmLX6Rw2bcFjtOAOp3AE+YVfrjbcIxIsKtNcyJbzRyQrJMGCclWWNfZBIG/PUkkquT0re0oKvrXDOFzbxyPMb1rneLtYZI5njMZZSUYFdh27SD0PmRUuH+DRbpatJI3pEBuGdkkYqzXknNmRi4LOAwjwxwx5YJ7kVZqUGjXg605cEbKzR21lJaorN0MMyxpJuwASxWIDPT2m99Si4WTbEsk9zMIZ0lTmzKxDRAhFOFGRls9epKgknFbqlBqjp7W0dy1qgknuJjLiSXYplfYmSwUkKFRegBOFx3rXaZwJBDZ28AdxJbyc1Zo25bi4KsrOucjG12UK24bcL1xVmpQV88E2uIdjTJJDK8nMSdhLI0wxNzH7tuAXPYjau0rgY++i8KW1mYzEH+itRAm584jDtIT29os3U+e0VuaUGkveEreXnEmRZJrqO43q4DxzQxpEhTpgDbH2IIO5s96jYcHW0EiOhlLJcvP60pfM8sIgd2JGSdgPn98fkN7Sg0el8IwW3L5bzHkWr28O6QMUhd1fA6dxsQAnPRB3719xw3B6Pa2438qzaAxDd1PopUxBjjr1RSflW1pQaex4Wt4RZhd5FiriHLg5aUbXd+nrNgt16e2azqXDcc0vOWWeCYoEd4ZQhkjUkqrqwKtgs2DjI3HB61t6UFbPANptCKZki9HjgmjSdgs8EIIRJvM9GYEggsCQcjpX0m4KtmlL7plVrmK4MSy7YvSITHtk2490SAjOOmQAetWClBrNQ0FLiWN5JJikTo4iEgERlibfHIwA3EhtpxnHqjIOKxecN281ws8ilpEgeEdfV2SZycfvsM4B9zsPOtpSg0C8F26Q2scTTRNZqywypKBLiT9t3Egh9xALZHcAjBAr72XClrCylFbC2zwhS5YFJZObKzE9Wdm6sxJJrcUoK5acDQRAbZrrK2j20TekndDbuUIWIgeqRykw3fp1J6YsSjA+VZpQKUpQKUpQKUpQKUpQKUpQKUpQKUpQKUpQKUpQKUpQKUpQKUpQKUpQKUpQKUpQKUpQKUpQKUpQKUpQKUpQKUpQKUpQKUpQKUpQKUpQKUpQKUpQKUp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0904" name="Picture 8" descr="http://www.thywordistrue.com/images/Home_Banner_Main.png"/>
          <p:cNvPicPr>
            <a:picLocks noChangeAspect="1" noChangeArrowheads="1"/>
          </p:cNvPicPr>
          <p:nvPr/>
        </p:nvPicPr>
        <p:blipFill>
          <a:blip r:embed="rId3" cstate="print"/>
          <a:srcRect/>
          <a:stretch>
            <a:fillRect/>
          </a:stretch>
        </p:blipFill>
        <p:spPr bwMode="auto">
          <a:xfrm>
            <a:off x="0" y="0"/>
            <a:ext cx="9220200" cy="32385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diamond(in)">
                                      <p:cBhvr>
                                        <p:cTn id="7" dur="10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i="1" dirty="0" smtClean="0"/>
              <a:t>Doubt leads to Denial</a:t>
            </a:r>
            <a:endParaRPr lang="en-US" i="1" dirty="0"/>
          </a:p>
        </p:txBody>
      </p:sp>
      <p:pic>
        <p:nvPicPr>
          <p:cNvPr id="90114" name="Picture 2" descr="http://www.reorggroup.com/blog/wp-content/uploads/2012/10/denial-edit21.jpg"/>
          <p:cNvPicPr>
            <a:picLocks noChangeAspect="1" noChangeArrowheads="1"/>
          </p:cNvPicPr>
          <p:nvPr/>
        </p:nvPicPr>
        <p:blipFill>
          <a:blip r:embed="rId2" cstate="print"/>
          <a:srcRect/>
          <a:stretch>
            <a:fillRect/>
          </a:stretch>
        </p:blipFill>
        <p:spPr bwMode="auto">
          <a:xfrm>
            <a:off x="1981200" y="1676400"/>
            <a:ext cx="5143500" cy="50768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biblicalproof.files.wordpress.com/2011/06/beware-of-false-prophets1.jpg"/>
          <p:cNvPicPr>
            <a:picLocks noChangeAspect="1" noChangeArrowheads="1"/>
          </p:cNvPicPr>
          <p:nvPr/>
        </p:nvPicPr>
        <p:blipFill>
          <a:blip r:embed="rId2" cstate="print"/>
          <a:srcRect/>
          <a:stretch>
            <a:fillRect/>
          </a:stretch>
        </p:blipFill>
        <p:spPr bwMode="auto">
          <a:xfrm>
            <a:off x="-322491" y="152400"/>
            <a:ext cx="9466491" cy="6562725"/>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166678">
            <a:off x="381000" y="762000"/>
            <a:ext cx="8229600" cy="1754326"/>
          </a:xfrm>
          <a:prstGeom prst="rect">
            <a:avLst/>
          </a:prstGeom>
        </p:spPr>
        <p:txBody>
          <a:bodyPr wrap="square">
            <a:spAutoFit/>
          </a:bodyPr>
          <a:lstStyle/>
          <a:p>
            <a:r>
              <a:rPr lang="en-US" sz="3600" i="1" dirty="0" smtClean="0"/>
              <a:t>“How that they told you there should be mockers in the last time, who should walk after their own ungodly lusts.” Jude 1:18 </a:t>
            </a:r>
            <a:endParaRPr lang="en-US" sz="3600" i="1" dirty="0"/>
          </a:p>
        </p:txBody>
      </p:sp>
      <p:sp>
        <p:nvSpPr>
          <p:cNvPr id="3" name="Rectangle 2"/>
          <p:cNvSpPr/>
          <p:nvPr/>
        </p:nvSpPr>
        <p:spPr>
          <a:xfrm rot="272777">
            <a:off x="421393" y="3578280"/>
            <a:ext cx="8458200" cy="1746828"/>
          </a:xfrm>
          <a:prstGeom prst="rect">
            <a:avLst/>
          </a:prstGeom>
        </p:spPr>
        <p:txBody>
          <a:bodyPr wrap="square">
            <a:spAutoFit/>
          </a:bodyPr>
          <a:lstStyle/>
          <a:p>
            <a:pPr algn="ctr"/>
            <a:r>
              <a:rPr lang="en-US" sz="3600" i="1" dirty="0" smtClean="0"/>
              <a:t>“Knowing this first, that there shall come in the last days scoffers, walking after their own lusts…” II Peter 3:3 </a:t>
            </a:r>
            <a:endParaRPr lang="en-US" sz="3600" i="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descr="data:image/jpeg;base64,/9j/4AAQSkZJRgABAQAAAQABAAD/2wCEAAkGBhQSEBUUExQUFRQUGBUVFxYYGBgVGBcXFBQXFhYVFBQYHCYeGBojHRQUHy8gIycpLCwtFR4xNTAqNSYrLCkBCQoKBQUFDQUFDSkYEhgpKSkpKSkpKSkpKSkpKSkpKSkpKSkpKSkpKSkpKSkpKSkpKSkpKSkpKSkpKSkpKSkpKf/AABEIALUBFgMBIgACEQEDEQH/xAAcAAAABwEBAAAAAAAAAAAAAAAAAgMEBQYHAQj/xABAEAABAwIEAwUFBgUDAwUAAAABAAIDBBEFEiExBkFREyJhcYEHMkKRoRRSscHR8CNicoLhU5LxFiRDFWNzssL/xAAUAQEAAAAAAAAAAAAAAAAAAAAA/8QAFBEBAAAAAAAAAAAAAAAAAAAAAP/aAAwDAQACEQMRAD8ApbWJVsaUjiThkKBOKNOmRo0cKXEaAsbEuxi7HGlmsQFa1LMYusYlmsQcYxKtYjNapTCMBkncA2wbzcdgPzPggaRUx0vudgLEnpopKPAHczY9AC51/EDQfNXXCOG4oNQMz/vnf06KQkgbe/TUIKRRcHPksb5WnckWIt4KyUfCsLG2IzHqfO+nkpOSayjMQx/s9hc/vX6IDy4LTt3jZ6/8pWihiF2xtaBzsB9VSTxI+eYgC4Gmblfazep6lT4xwRRgAC/0H+UEnjVV2cRLTZ3LztzWQ1XtifBO8OaJGiw6Hx5aqy8VcUNbG4vNy7utbfc2/DXVZfRSQyy5Zog9pPefciwJIzFw909PzQavguO0uJR5ojkfex0tY9HN/MIVdEY3WP8Az5KrcMYJFSvdLDJ2sD9NffjO+V9tCOh3V+jlFTGQPeYLtv8AUIIPKgAl5m5TbmN+gP5pItQFshZdsukIC2Qsu2QsgJZCyPZcQEIXLI9lwhAmWopSpCIWoEi1FypYhFKBK1l1B7UEFMZEl2sRmMSrGoONalmsXWsSzWIOMYlmRrrWJVjUBWsSoYuhqVY36IHFDQF5HQnTx8AtNw2hEbAAAP3oqrwlQ3d2hGwAHTxt6m3orTLU2sOZ0H6oHYcmtZUBo1P5/QItVWMhZd7g0eO5VExrj2IG3aNaOhIufPqgncV4mZHGXXsqRiXHMbwe9fxCrHF/FgqSGxm467XTGg4VfLEHDnrYdOaC50nEsEUQN2t0zHW511v11vzVcxH2iGR1oha/xO1I8QE9wz2el1sxtc6+nP8AFW3DfZzTxDVocTvfX6IMgrIZ53ZiHHpvoOvruj07JGAg5mZtHG2jhyG63FuAQs2YB6KHxXheGS4LB+SDNeE6GojrAxpvFO14db3DlaXC/R4I0B8Vq3DjTE4Z/iFj6n/CpnDtD/6fUTHMeyydxp2aSbE+YF1PYJjwnmiudHkut4A2A+Q+qCdr6PvktBNydP0TVsRObQ6anwVniiDS493LuDzCPPSRyNAd/VcfFodUFRyrlktIBc22REBbLgClMOwGSWxPdZ94jf8ApHNWSkwyOAd0Xd946n/Hogr9HwxI4XeQweOrvkpOnwKBm4Lz4nT5BSDyTugBogRkoYSLdiz5BRdXgUTvdvGfmPkVNhJSx33QU6sw58Z7w05Eag/omhCur2aEHUHcH9FB1+A/FFqPu/oUEEQikJYx9d0MiBEsQS1rIIKgxiVa1da1KtagDWJdjFxjUuxqAMalGtRmtRw1BxjEoGIMandMSDYAA9bfrt6ILXhJEMALidvko/FeLoaRjqid1hqGN3cQOYHiUTF64MsDsxoPqb/p+CwTjXHX1VY657rCWtHIBumiCU4p9otRWSONyyO5ytB1t4nl5BRGEUrql+Ru55EE/MhR0NIXbCw/fJbZ7OuEhBEHkd94BJO/+EDbhf2YsjaHzHM462GwV7pMGjjFmsAH75J9DEAl0DIRW5DpslMuiVKKGoEJWKNqQplwUZUC77eCCie0KhLadz2+R8AdLqscJYvZ8ZLtGd3XQ68/G2q1bFqQPjc07EEWPO41WI4hhzqKcgi8ZPdPQfdd+9Qg1ibFXFoDXEjz+g8E7ouI2yCNjNTe17777fJZJUcQjIAC4a3JB1I+6LbNVo4SxTtnMihadDmkebANAIsBy66INDOCv0uALnc6bqVp8GjjINu0dyHwj05+qIajtG5gbhpt58iV2mrXAeGxPiOXgglDPbnd30CK0cykHTd3T/hQWI8WRwgh7gCBcgkbdR1GiCwTTABNJcSHLnt8rrJOIfa7cObCBa1s7jb1a3dM6j2ih7gyAvllIjawBpAc+/eNvog2bD8UD2gg/wDKkGm6y/hjBp6ZrnPmL5ZHmRzd2C+uVnPnv9FeMOxgO0OjhuEErJEmzxZQ+Ne0WkprhzzI8fBH3jfoT7rfUqh4z7YZ5QRBEyEH4ie0f6aZR8ig0XFooi3NK5sVv/I4ho8jfdUut4qoor/xnSn/ANpuYfM2A9Vm1fXSTOzyyOkd1eb/AC6eiaOPl/yguNX7SmD3adxF/ikAPya1BUSYeiCDRw1LMYg1qWYEHWMS7GLjGpVgQBoSlkAEYBAGhSmEU2odm2O3X5qOaE+w5nfuTo3vedkEZxRKTNLfm1oA8Q26wvEmls7i77xPnqtl4hxWN+rXd+2a2xNjqPNVetwSGsadQyUElrvycOhQG9neCtlcHu1IP4LaaaMACyyTgCJ1JI6KUi51aRsR0B/JavSTgtCB81yVBSGZAuNkC5C4mf2g9ER1fvtYW180C1TOGi6rWNcQxUwMkjhfVoBNr3PJPseeQ3ODa42dz9N1mlFhprKh1XUMllY19mQRt7Q93TXUAC45oLpC2WdrXvkewOs4MZa4B2uSmtVwO2ojka+QuuO4XAAg27tyPFcmxCunOSGmbSxj4pf4r/7YozYeZJ2TuDCZGNPaSPlcbauGUC3JrBoAgy7AaOCKqENWA0xvIfm300DbDqT8rLVuH6BtS/NDF2FM0ZG93K+WxJLrcm62Hqs/4rwIGvbOXW0bfzj0BufC3yWkQcYwshjDDne4WbGzvOJH8o5ILI9rWBrG2A0AAXTEM9uThr59VXMLmkfKZKgZCLCNl9h94kaF30Cm8QeQQ4ctf8IDxSbxuNnDbxHIhY/7XOFp3TRyR5pWnM0Ma3vjTMSSNwtVxKdpYJBu0X9OapZ9o0E0oijD3u1F2tJvbUgDc7IKVgXsjke0PneGki4jZ3na8nO2arpwpwfHRsuYrTG93uIc7KTpYgkNBHT1T81UswyxtfGD7z3sLco6tB1c76dU8oqIRRhgLnWvdzjdxJNySf0QKWVb45o5nU+aBxGS5e1ujnMtyI1Nt7KzWXEGHMd8v1SwHp0T7iTDPs9U9lu4TnZ/S7UAetx6KOLuSAZeqK7oN0JpQBdxA9f3dRlRjRJLYgdef6BAevqms03PTmgmLsLld3nDfXUi64g2fIlA1da1KBiAMCVYFxoRwEBmhHDVxqOEBg1FqHOEcmXfI7TrojhLR+dkGL19Se0BB533+f78Eeoq8rWvBIvfToeYBU3xXw6WTy9m0uDgJG5Re2vebbluSElh/Ck0zWh7Sxo3uMunPxQQreLHOFnXOXYjRzTysVrnBON/aKdr+exHiN1l2J8DviL3n3G7dTz28LXueQVw9jryaV56SH6gINPgnFtUzrMUc93ZwWLvicb2b/lI1DC4EXLb7kb+hSMlbHTRdyNzzv2cbS97jz0t9Sgh8awbEZLiKqYxoGriCD9U04Wwmr7RhkqhPC3MS4C93jRtnWs4DX5J4MFq8QINUeyguCKaMnUaaVEg3/partQYcyJgYxoa1osANA0DYAcgg6KRrmEWuSNSdzfxUbQ0jYyW20Lr9Bc+ClWPs6ya4nRmxLTY7+o2KB6xoy6BReKCwulcPxISM10cNHDof0TTGJu6UGecZ0hmZK4OI7BpebbkWtb5kKi8GYm+GbtGgvcNTuTYnUq74rMfsNc8fdjb6GQX+hWZYbnbKBHckkAWvf6INzxDFnujZJre7fryVgGNOLQJInW01FnD1A1+irXCPDsgZ2tQTpYsjJ2J+IhWWyCDx3AmVl+xqnxj4or9wnxbu3yXMJ4Qipj2g7JsuXLmaHWtpfQu0JtuLKo8f8HvdO6oifKHSZBZgJF9G6luo5alXZnD8XZta5pNmtabvfqbAEnvIHzLZfeaSOmxHULhCQpcMbGbgvOlgHOzAA9NE6KBItXMqUsikIKb7ScPvTtnAuYT3iBr2bt7+Adb5rJZsTkcCY2uDW6ucATYbXcdgF6Kcy4IIBB0IOoI6EcwknUbCwx5G5HAtLbANIO4IHJB5ugpHSak+p1UhBlj0bcnmf8AKsXGXCX2KUFmb7PJ7h3yH/TLvw6hREMYGgQIyYibcx9EE5dGLIINXa1KAIoalGhAEYBcAR2hAYBHAXGpeKlcdmuPkCUBAE7omNLrOIF9iTYX5BLQ4HM7/wAbgOru6Pqk8a4enNLKyIxiZ+VrSXEBovdxuBvyCBw3hdz5e1a5lgwsLQfes4uB8NyFAvxGNpI1acxZlykkkaaAA6KfwqKohpwH5S7LYlu7TbcX3CgaKiEbrmXNcnXQXJNzcdb3QMeIqB1TF2Tn9kw2zBo7zhe+W5tYHS6LwhRNo3Ogae6852a35WcPpdI8SYi0tcNdNM7TctPI5eYuqJWcQSxxsdmu+KUOY/q0g3B8L2+ZQbtC+6dMi5X06KocO8SNqIWSt2cNR0cPeafJWKDEEE1CABZKPcLJhFVBGfNcII2pxhsMbpZHBrRqSTYADmoip9plNJCexkD3kWDRcHz1AVokwyKSIMkYHAa69U0qsEpyB2jY7DYvsLeR5IKLwrWzNluSXFziSNu6TfZWzHnWY48rFMMS4gpqbMIGGQj3jGBYX5F5NifAKHfxQyoidkJtqCDoWnoQgS/9GM2Gyxi2afYnW38RtvoCpbhrgGnpMrrZ5ANXO8d7DknfCLs1Oy/w5m/I3Cni1AkQuWSuVcLUCOVFypctRSxAjlRS1LFi4WoESFyyVLUQhAnZAhHsgQgbVFK2RhY9rXtdoWuFwfMLO+MPZ+IozNSA2bq+G9+796MnXT7uq0zKilqDzs6rdb3TvuNV1W3jnhJ0E2eNpMUhuLAnK7Ulum3MhdQXskAXO3XklsJg+0FwiIcGmzna5QembmfALPsJnmxasEERLWAF0kn3GA2JaOpuAPErc8HwiOnhbFE3KxgsB+JJ5k7koIyHhVvxyHyaLfUqRp8Hgb8F/wCrX/CkRGEMqBONzW+6xo8gEoahx52HgimJc7MoOgnqmldMW8tD8wnXZlQ9ZV3cWncfVBFYvxX9maXSCzB8Xw28+Xksr4p4yhnk/wC3L8xuHWFmu6adfFbNFGyWMghrmuFi0i4PLUFUiu9lFJ2/aNY5o1/hgkMJtoRzb5A2QZNXYlIHA5jm53O48eqaVU5doSbX0v4hS3EmFshqSG+6DoL325HxCj8QkaW93fnfqgsnAPELKZxjkdZkp57NfsD5HY+i1HtCF50O63bhTM7DYJSS/uWdzOlxfx2QT1PiBUlBV3UHFYjTVPqV9kE06uAHkPwWUcXe0NoJ+J9zZp1a3oAOvUrSZYg9pB2IsbfqqDjnD2Gxuy1MD2HlK0uIf/cDofAoMwdjNTUyBjbuc42axo5noFecC4ekpnuieWl4ZHI8NNw3OXDKT10unlJjeH0DXGjivIRo83c75m+ngj8FQSTvllfcyTOu7+Vrfdb9SgmYsW+y0gd1qWNHk4i6vVPIHtDhzWU+0h3ZR0sA1JlfKR4Ns1u39SvPC2MMczLmBLDlcObTYHW/gRqgsOVcyJYhFLUCRaikJQtXCECRCKQlSFwhAiQilqWsilAjlRS1LEIhCAmVFISiKQgQmjDhYgEeIv8AvdBKOagggvYrwz9nw/tnC0lSc/iGDSMfi7+5aI0JOkpmxxtY0WaxoaB0DRYfgF2SbKgWJCJcKBx3iiKmYXyODWjn+ihcM9plJNo2dl+jjlP1QXq64q5/1RD/AKsY/ub+qRk43gZbNLHY7EOB/NBY6uoytKqc1UHS2v3t7c7JxFxNFUEhkrHW5BwO6UnjjIuQLjZ3MeRQV3iColgb2kDrEavZa4cOZaOTh9Uk/jhradzye1c1me0YzG1vecBfKNRqSm3GHEkdM1okBcXXLABfNbl4ckz4XxKnpoQwANfIA+TbvOdckeIFyLbBBl4xfPVGWQAhzy8t/qN7K11uF09WwyMdHG63ugZSbeA0SXFT8OzksjAdqD2RLe9yJbsqxQVMQfZ2YgdXZQgnOGOBxM+SR7rRQBzybaPyC9h4aaq+eyjiM1EEjHhrS19wGgNbkfr3WjaxuswfjM93wsdeJ2jgLEBrtwCNuimuD8WNLMH/AA+68fyn8+aDWK3DHRnPGLtOpZ06lv6ItNUteLtIP5HoRyUzTyNkYHA3DgCCOYOt1Wse4czPzwyOgm++3Z3/AMjNnD6oJ2lk0sk6zD+0aWloc08iMw+RVCq+MKqgeG1sF28po/cd+nkrhw7x/R1LdJWtd91xyuHod0CmF+zmmZ33sBceWzfkFNspY4m2YxrQOgsmeLcVQRMuZo/AZgfoFm/G/tJeGCOC+Z9++QRp1Y06+FygivaDi4kxaJrTcRNY0+bnFx+mVSrMXbBKZswZHKY2knUhzS5jg5o1Ow1HUKhYNSuknDpLkuOrjrcnqpfHMEmmcxoLbBz8mZwboSMzCeZDhfyKDcOHcXEzBbUEAtOxsRexCmMi8/VXG01PE2kizRSxlrHvBvlycmkddLrYeDOJftlKJH917dHjkSPiF+RQTxj8kUxppVYs0aX/AH5pmMUBJ+e6CUflAuSiNcDsoKuxcNyC9r5vxvf6pjVcRFmR7AX94Bwbr3b2cbbmyC1kIjmpUEHY3QLUCBaiEJaFwc6w1tv0+aUqZ44mOc6wDRcuOwAQMpXBrS5xDWtFySbADqSqbWcbvnm+z0DGveb3mf7jQN3W5NHU76Ku8VcXS4hKIYgREXBrIxoXkmwL/n6KXrMAkpqZtLSsMks2s0jd3fyh2lmDl8ygiOJuOX0pEcMhllB/izyD3jb3YmbMjHLmbaoJhMKej0eyKqqD74drFGLe6w/E+9rnbSwQQSdB7Y6yMAPMcwH322d/uba6k3e2xrhZ8Fj1a+//ANgsikemzigsnF3E8lY4kvDWcm9P8qO4d4cdVzCKME7F7/hY3m79B1UOStZ4XqKbDKdrJngVEzRK5tiTqO6y+wsPqSguFPgsEbGtEUdmNDQSxpNgNySN/FMaviCkizEiM5NHWa02PTQLOOKPaLNMSyO8bByB1I8SqeyrdZwJ97fz6oJ/i/iAT1BlhOTXTKMhsBvdttU5wr2nVcTQ15ErRtn3/wBw3VRfyXAgneI+LJayUPfZoaLNa3Ya3J80xbiL3d0uNtz+aYoXQTT4WvYXa25fkHKGcwp/h8+YhhuQdLDorHVcIOdHnhaXdRz9OqCFoKfJHcnWQA28NbX+pUnRSWITKUG4B3Fha21uSc07Db6oNH4I4pbEewmNmk3jfybf4D0HTzV4xKmBFxdYpDIVcuEuMzG4U89+zdox51yk/CfD8EFwFK2oiLJAHA3Ba4Bw+RVIxf2Nxuu6nflO+Rwu30O4V9oG2kcN7i4Up2dkGOf9POoY3Pmblyi+blp0KzytrTUT5j8RAA6AbLVfaPxU2p/7eGzo2nvu5OcOTfAfiqFRYVH2gJBFiCfQ32QOsEoSJLAbWv6bHyVi4inZDTGUgF2dr4wds7t226e8npwZvaMkbcX/ADFj+SpXHte6ScQt1ZDppsXn3j+A+aCBhPbSDRxlc5xc6+hvtpyK0rDMRNI1oZfaxF9D1uqhwZhhLjIRzsP/ANKcxMd8j5fmgs1JjPba3tflqRy0Pknj8TDb21Plt46Ki0deWE2Nr/Q9U5+1Oc7cjqgdYrjRL7noR6ggfoVyPGG9kyeRzmPpnO7PLs/PYWd+CjsRtkv0IufPRQWI1oJYwH4g5/TTRv4oNIwn2gCN2eQns2jKSN3uI1JHOyfniKaaeOO5EtQQcn+jEdWM8XkWc4+Nll8khdLGz4WWe7oTuAVcuHsSyyVFdIQXRtIb4ySaADyAQaRUYi2G0LLF508ys29oXFRlk+zxu/hxnvkfHIN/7RsAmdLj7xHNVPd/EN4ov63jvuHTK36uCpwm5oLtwRAGZ6hwFweyj1+Jw77h5Agf3FWDGcceIX5X5cwtpueXrqqa/EgyGGNl+425P8ztXW/BdxXFGmMNLw55sbA3tt6D/KCuVYvv+q6lpmX6figggSURxXHsLeaTvdArCbOBPIg/JLYjXmWxcbnXUprdcJQHdLmGu4+qSG6CXpafM8DlzQGgguMx2DgPmnlPQMJPPVOorNjLQBva3j1QgjsdUAGGMPJFOExp6Ahl1QNaekazZSzcUeI8oJHjfbyCatb6rpb4IIioqHhxcSXE735+vVOabFo72ddqVqaS/LVRs1DbcILTTSMkALHAnnb8xunH2fP3b28d9eqpDKUg3a6x+X1UzhvEMsZAlb2jOvMAb2P6oNhwfFhBlL3ZgLC/gRvbklfaTxgIacQRH+LM25I+CM7nzdsPC6oWN1HbUf2incXdmLSN55epHgfxVfZVOkOdxLi4DUm+ltB6IONfl8uicmS4Fvomk9SxmriL9Aoirx1x0YMo+qDRKjiCOCmvmGewa0en5LPJasvdlYC57j4m5JSdLQyTHM4m3U/kFaqOlETA1ot1I3PmUDylqPs9OyMAZsvePjz1THti699beKEouhG39ECTTcpwyUjbn+SQA1KVa8D93QM8cqsrAL/u6gIAZJQOV7nyBulsaqszkrhjA2N0nOzjfwGg+qBzQS3e9/Um3k3QJQ1ByEXNibkJlTPsxviLn1RpptAgfY1WDJFCw91jQSRzfJ3nn0u1v9qjY3XcNf2E3ll18tEelN7nogf1FXpYaePP0Ub2uvgjSyXSTkDh2IkDRcTGZy4gIXXXAg4WXLIDIJzQxtJs7nslhh9na7IGsEBcCelvxUsyMZgRsdUZsTW2tsdD5HmjZbb8tR6IBIQXbbAX8zuj5UjCPmd0tdAsDojApNiPZAo0oxsixlKZRugTPT1SbjdddJqfl8lwR39EDaSNvRNXX2+ik5KR3L0S9Fhob3na2QEwOukp5M9rtOj2HZzToQR1UfxA8wSuiiP8I/xIz/JJ3mj0uR6KcqY76+G35qAxsZoY3Hdhcz+03cB6HN/uQRADnHmfH/KlcMwm+rlJYfh7SxjuRANlI9iGjRAmyLJoPCyPc8/miSH6WuuNkQB4RmAc0Rj9/wB+aUZYckBS397JGqks0nnZK9pc/go7GJbNQQFQ/M5S9actOBzIa356lRtDT532OwBcfRL1kly1viPkgPUOtYdA0fRJyy3t4Ikslzfxd9LJKVyDgP1R2OsPMpJ0nILrzsEBmlFkkRLpzhmFS1MoihjdI92zWi/qeg8TogZvQWx8O+xGMMzVsjnPIHciOVrPN+pcfkEEGNFL0p5ciUEED0whwPIjmP0SlHMXNIPJBBArHs5vTZBz7tagggNG1KN2uuIIFGFKBBBAo3dKg8lxBA2tql4Cgggcj9UUm4XUEBp7gkX5KFxKP/tb9ZD+CCCCR4bdenF/hcQFIyN28vzQQQN8v1RWbIIIBk1+X4IZbIIIOdVA42/ZdQQFwMaSHnYBMnP/AIiCCDpGg8knIUEEHYG7noEi5yCCCc4J4cFfWsp3PLA65LgLmwF7C+x8V6LwHhqnoouzp4wwfE7d7z1e/c/gEEED166ggg//2Q=="/>
          <p:cNvSpPr>
            <a:spLocks noChangeAspect="1" noChangeArrowheads="1"/>
          </p:cNvSpPr>
          <p:nvPr/>
        </p:nvSpPr>
        <p:spPr bwMode="auto">
          <a:xfrm>
            <a:off x="155575" y="-1485900"/>
            <a:ext cx="4762500" cy="31051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40" name="AutoShape 4" descr="data:image/jpeg;base64,/9j/4AAQSkZJRgABAQAAAQABAAD/2wCEAAkGBhQSEBUUExQUFRQUGBUVFxYYGBgVGBcXFBQXFhYVFBQYHCYeGBojHRQUHy8gIycpLCwtFR4xNTAqNSYrLCkBCQoKBQUFDQUFDSkYEhgpKSkpKSkpKSkpKSkpKSkpKSkpKSkpKSkpKSkpKSkpKSkpKSkpKSkpKSkpKSkpKSkpKf/AABEIALUBFgMBIgACEQEDEQH/xAAcAAAABwEBAAAAAAAAAAAAAAAAAgMEBQYHAQj/xABAEAABAwIEAwUFBgUDAwUAAAABAAIDBBEFEiExBkFREyJhcYEHMkKRoRRSscHR8CNicoLhU5LxFiRDFWNzssL/xAAUAQEAAAAAAAAAAAAAAAAAAAAA/8QAFBEBAAAAAAAAAAAAAAAAAAAAAP/aAAwDAQACEQMRAD8ApbWJVsaUjiThkKBOKNOmRo0cKXEaAsbEuxi7HGlmsQFa1LMYusYlmsQcYxKtYjNapTCMBkncA2wbzcdgPzPggaRUx0vudgLEnpopKPAHczY9AC51/EDQfNXXCOG4oNQMz/vnf06KQkgbe/TUIKRRcHPksb5WnckWIt4KyUfCsLG2IzHqfO+nkpOSayjMQx/s9hc/vX6IDy4LTt3jZ6/8pWihiF2xtaBzsB9VSTxI+eYgC4Gmblfazep6lT4xwRRgAC/0H+UEnjVV2cRLTZ3LztzWQ1XtifBO8OaJGiw6Hx5aqy8VcUNbG4vNy7utbfc2/DXVZfRSQyy5Zog9pPefciwJIzFw909PzQavguO0uJR5ojkfex0tY9HN/MIVdEY3WP8Az5KrcMYJFSvdLDJ2sD9NffjO+V9tCOh3V+jlFTGQPeYLtv8AUIIPKgAl5m5TbmN+gP5pItQFshZdsukIC2Qsu2QsgJZCyPZcQEIXLI9lwhAmWopSpCIWoEi1FypYhFKBK1l1B7UEFMZEl2sRmMSrGoONalmsXWsSzWIOMYlmRrrWJVjUBWsSoYuhqVY36IHFDQF5HQnTx8AtNw2hEbAAAP3oqrwlQ3d2hGwAHTxt6m3orTLU2sOZ0H6oHYcmtZUBo1P5/QItVWMhZd7g0eO5VExrj2IG3aNaOhIufPqgncV4mZHGXXsqRiXHMbwe9fxCrHF/FgqSGxm467XTGg4VfLEHDnrYdOaC50nEsEUQN2t0zHW511v11vzVcxH2iGR1oha/xO1I8QE9wz2el1sxtc6+nP8AFW3DfZzTxDVocTvfX6IMgrIZ53ZiHHpvoOvruj07JGAg5mZtHG2jhyG63FuAQs2YB6KHxXheGS4LB+SDNeE6GojrAxpvFO14db3DlaXC/R4I0B8Vq3DjTE4Z/iFj6n/CpnDtD/6fUTHMeyydxp2aSbE+YF1PYJjwnmiudHkut4A2A+Q+qCdr6PvktBNydP0TVsRObQ6anwVniiDS493LuDzCPPSRyNAd/VcfFodUFRyrlktIBc22REBbLgClMOwGSWxPdZ94jf8ApHNWSkwyOAd0Xd946n/Hogr9HwxI4XeQweOrvkpOnwKBm4Lz4nT5BSDyTugBogRkoYSLdiz5BRdXgUTvdvGfmPkVNhJSx33QU6sw58Z7w05Eag/omhCur2aEHUHcH9FB1+A/FFqPu/oUEEQikJYx9d0MiBEsQS1rIIKgxiVa1da1KtagDWJdjFxjUuxqAMalGtRmtRw1BxjEoGIMandMSDYAA9bfrt6ILXhJEMALidvko/FeLoaRjqid1hqGN3cQOYHiUTF64MsDsxoPqb/p+CwTjXHX1VY657rCWtHIBumiCU4p9otRWSONyyO5ytB1t4nl5BRGEUrql+Ru55EE/MhR0NIXbCw/fJbZ7OuEhBEHkd94BJO/+EDbhf2YsjaHzHM462GwV7pMGjjFmsAH75J9DEAl0DIRW5DpslMuiVKKGoEJWKNqQplwUZUC77eCCie0KhLadz2+R8AdLqscJYvZ8ZLtGd3XQ68/G2q1bFqQPjc07EEWPO41WI4hhzqKcgi8ZPdPQfdd+9Qg1ibFXFoDXEjz+g8E7ouI2yCNjNTe17777fJZJUcQjIAC4a3JB1I+6LbNVo4SxTtnMihadDmkebANAIsBy66INDOCv0uALnc6bqVp8GjjINu0dyHwj05+qIajtG5gbhpt58iV2mrXAeGxPiOXgglDPbnd30CK0cykHTd3T/hQWI8WRwgh7gCBcgkbdR1GiCwTTABNJcSHLnt8rrJOIfa7cObCBa1s7jb1a3dM6j2ih7gyAvllIjawBpAc+/eNvog2bD8UD2gg/wDKkGm6y/hjBp6ZrnPmL5ZHmRzd2C+uVnPnv9FeMOxgO0OjhuEErJEmzxZQ+Ne0WkprhzzI8fBH3jfoT7rfUqh4z7YZ5QRBEyEH4ie0f6aZR8ig0XFooi3NK5sVv/I4ho8jfdUut4qoor/xnSn/ANpuYfM2A9Vm1fXSTOzyyOkd1eb/AC6eiaOPl/yguNX7SmD3adxF/ikAPya1BUSYeiCDRw1LMYg1qWYEHWMS7GLjGpVgQBoSlkAEYBAGhSmEU2odm2O3X5qOaE+w5nfuTo3vedkEZxRKTNLfm1oA8Q26wvEmls7i77xPnqtl4hxWN+rXd+2a2xNjqPNVetwSGsadQyUElrvycOhQG9neCtlcHu1IP4LaaaMACyyTgCJ1JI6KUi51aRsR0B/JavSTgtCB81yVBSGZAuNkC5C4mf2g9ER1fvtYW180C1TOGi6rWNcQxUwMkjhfVoBNr3PJPseeQ3ODa42dz9N1mlFhprKh1XUMllY19mQRt7Q93TXUAC45oLpC2WdrXvkewOs4MZa4B2uSmtVwO2ojka+QuuO4XAAg27tyPFcmxCunOSGmbSxj4pf4r/7YozYeZJ2TuDCZGNPaSPlcbauGUC3JrBoAgy7AaOCKqENWA0xvIfm300DbDqT8rLVuH6BtS/NDF2FM0ZG93K+WxJLrcm62Hqs/4rwIGvbOXW0bfzj0BufC3yWkQcYwshjDDne4WbGzvOJH8o5ILI9rWBrG2A0AAXTEM9uThr59VXMLmkfKZKgZCLCNl9h94kaF30Cm8QeQQ4ctf8IDxSbxuNnDbxHIhY/7XOFp3TRyR5pWnM0Ma3vjTMSSNwtVxKdpYJBu0X9OapZ9o0E0oijD3u1F2tJvbUgDc7IKVgXsjke0PneGki4jZ3na8nO2arpwpwfHRsuYrTG93uIc7KTpYgkNBHT1T81UswyxtfGD7z3sLco6tB1c76dU8oqIRRhgLnWvdzjdxJNySf0QKWVb45o5nU+aBxGS5e1ujnMtyI1Nt7KzWXEGHMd8v1SwHp0T7iTDPs9U9lu4TnZ/S7UAetx6KOLuSAZeqK7oN0JpQBdxA9f3dRlRjRJLYgdef6BAevqms03PTmgmLsLld3nDfXUi64g2fIlA1da1KBiAMCVYFxoRwEBmhHDVxqOEBg1FqHOEcmXfI7TrojhLR+dkGL19Se0BB533+f78Eeoq8rWvBIvfToeYBU3xXw6WTy9m0uDgJG5Re2vebbluSElh/Ck0zWh7Sxo3uMunPxQQreLHOFnXOXYjRzTysVrnBON/aKdr+exHiN1l2J8DviL3n3G7dTz28LXueQVw9jryaV56SH6gINPgnFtUzrMUc93ZwWLvicb2b/lI1DC4EXLb7kb+hSMlbHTRdyNzzv2cbS97jz0t9Sgh8awbEZLiKqYxoGriCD9U04Wwmr7RhkqhPC3MS4C93jRtnWs4DX5J4MFq8QINUeyguCKaMnUaaVEg3/partQYcyJgYxoa1osANA0DYAcgg6KRrmEWuSNSdzfxUbQ0jYyW20Lr9Bc+ClWPs6ya4nRmxLTY7+o2KB6xoy6BReKCwulcPxISM10cNHDof0TTGJu6UGecZ0hmZK4OI7BpebbkWtb5kKi8GYm+GbtGgvcNTuTYnUq74rMfsNc8fdjb6GQX+hWZYbnbKBHckkAWvf6INzxDFnujZJre7fryVgGNOLQJInW01FnD1A1+irXCPDsgZ2tQTpYsjJ2J+IhWWyCDx3AmVl+xqnxj4or9wnxbu3yXMJ4Qipj2g7JsuXLmaHWtpfQu0JtuLKo8f8HvdO6oifKHSZBZgJF9G6luo5alXZnD8XZta5pNmtabvfqbAEnvIHzLZfeaSOmxHULhCQpcMbGbgvOlgHOzAA9NE6KBItXMqUsikIKb7ScPvTtnAuYT3iBr2bt7+Adb5rJZsTkcCY2uDW6ucATYbXcdgF6Kcy4IIBB0IOoI6EcwknUbCwx5G5HAtLbANIO4IHJB5ugpHSak+p1UhBlj0bcnmf8AKsXGXCX2KUFmb7PJ7h3yH/TLvw6hREMYGgQIyYibcx9EE5dGLIINXa1KAIoalGhAEYBcAR2hAYBHAXGpeKlcdmuPkCUBAE7omNLrOIF9iTYX5BLQ4HM7/wAbgOru6Pqk8a4enNLKyIxiZ+VrSXEBovdxuBvyCBw3hdz5e1a5lgwsLQfes4uB8NyFAvxGNpI1acxZlykkkaaAA6KfwqKohpwH5S7LYlu7TbcX3CgaKiEbrmXNcnXQXJNzcdb3QMeIqB1TF2Tn9kw2zBo7zhe+W5tYHS6LwhRNo3Ogae6852a35WcPpdI8SYi0tcNdNM7TctPI5eYuqJWcQSxxsdmu+KUOY/q0g3B8L2+ZQbtC+6dMi5X06KocO8SNqIWSt2cNR0cPeafJWKDEEE1CABZKPcLJhFVBGfNcII2pxhsMbpZHBrRqSTYADmoip9plNJCexkD3kWDRcHz1AVokwyKSIMkYHAa69U0qsEpyB2jY7DYvsLeR5IKLwrWzNluSXFziSNu6TfZWzHnWY48rFMMS4gpqbMIGGQj3jGBYX5F5NifAKHfxQyoidkJtqCDoWnoQgS/9GM2Gyxi2afYnW38RtvoCpbhrgGnpMrrZ5ANXO8d7DknfCLs1Oy/w5m/I3Cni1AkQuWSuVcLUCOVFypctRSxAjlRS1LFi4WoESFyyVLUQhAnZAhHsgQgbVFK2RhY9rXtdoWuFwfMLO+MPZ+IozNSA2bq+G9+796MnXT7uq0zKilqDzs6rdb3TvuNV1W3jnhJ0E2eNpMUhuLAnK7Ulum3MhdQXskAXO3XklsJg+0FwiIcGmzna5QembmfALPsJnmxasEERLWAF0kn3GA2JaOpuAPErc8HwiOnhbFE3KxgsB+JJ5k7koIyHhVvxyHyaLfUqRp8Hgb8F/wCrX/CkRGEMqBONzW+6xo8gEoahx52HgimJc7MoOgnqmldMW8tD8wnXZlQ9ZV3cWncfVBFYvxX9maXSCzB8Xw28+Xksr4p4yhnk/wC3L8xuHWFmu6adfFbNFGyWMghrmuFi0i4PLUFUiu9lFJ2/aNY5o1/hgkMJtoRzb5A2QZNXYlIHA5jm53O48eqaVU5doSbX0v4hS3EmFshqSG+6DoL325HxCj8QkaW93fnfqgsnAPELKZxjkdZkp57NfsD5HY+i1HtCF50O63bhTM7DYJSS/uWdzOlxfx2QT1PiBUlBV3UHFYjTVPqV9kE06uAHkPwWUcXe0NoJ+J9zZp1a3oAOvUrSZYg9pB2IsbfqqDjnD2Gxuy1MD2HlK0uIf/cDofAoMwdjNTUyBjbuc42axo5noFecC4ekpnuieWl4ZHI8NNw3OXDKT10unlJjeH0DXGjivIRo83c75m+ngj8FQSTvllfcyTOu7+Vrfdb9SgmYsW+y0gd1qWNHk4i6vVPIHtDhzWU+0h3ZR0sA1JlfKR4Ns1u39SvPC2MMczLmBLDlcObTYHW/gRqgsOVcyJYhFLUCRaikJQtXCECRCKQlSFwhAiQilqWsilAjlRS1LEIhCAmVFISiKQgQmjDhYgEeIv8AvdBKOagggvYrwz9nw/tnC0lSc/iGDSMfi7+5aI0JOkpmxxtY0WaxoaB0DRYfgF2SbKgWJCJcKBx3iiKmYXyODWjn+ihcM9plJNo2dl+jjlP1QXq64q5/1RD/AKsY/ub+qRk43gZbNLHY7EOB/NBY6uoytKqc1UHS2v3t7c7JxFxNFUEhkrHW5BwO6UnjjIuQLjZ3MeRQV3iColgb2kDrEavZa4cOZaOTh9Uk/jhradzye1c1me0YzG1vecBfKNRqSm3GHEkdM1okBcXXLABfNbl4ckz4XxKnpoQwANfIA+TbvOdckeIFyLbBBl4xfPVGWQAhzy8t/qN7K11uF09WwyMdHG63ugZSbeA0SXFT8OzksjAdqD2RLe9yJbsqxQVMQfZ2YgdXZQgnOGOBxM+SR7rRQBzybaPyC9h4aaq+eyjiM1EEjHhrS19wGgNbkfr3WjaxuswfjM93wsdeJ2jgLEBrtwCNuimuD8WNLMH/AA+68fyn8+aDWK3DHRnPGLtOpZ06lv6ItNUteLtIP5HoRyUzTyNkYHA3DgCCOYOt1Wse4czPzwyOgm++3Z3/AMjNnD6oJ2lk0sk6zD+0aWloc08iMw+RVCq+MKqgeG1sF28po/cd+nkrhw7x/R1LdJWtd91xyuHod0CmF+zmmZ33sBceWzfkFNspY4m2YxrQOgsmeLcVQRMuZo/AZgfoFm/G/tJeGCOC+Z9++QRp1Y06+FygivaDi4kxaJrTcRNY0+bnFx+mVSrMXbBKZswZHKY2knUhzS5jg5o1Ow1HUKhYNSuknDpLkuOrjrcnqpfHMEmmcxoLbBz8mZwboSMzCeZDhfyKDcOHcXEzBbUEAtOxsRexCmMi8/VXG01PE2kizRSxlrHvBvlycmkddLrYeDOJftlKJH917dHjkSPiF+RQTxj8kUxppVYs0aX/AH5pmMUBJ+e6CUflAuSiNcDsoKuxcNyC9r5vxvf6pjVcRFmR7AX94Bwbr3b2cbbmyC1kIjmpUEHY3QLUCBaiEJaFwc6w1tv0+aUqZ44mOc6wDRcuOwAQMpXBrS5xDWtFySbADqSqbWcbvnm+z0DGveb3mf7jQN3W5NHU76Ku8VcXS4hKIYgREXBrIxoXkmwL/n6KXrMAkpqZtLSsMks2s0jd3fyh2lmDl8ygiOJuOX0pEcMhllB/izyD3jb3YmbMjHLmbaoJhMKej0eyKqqD74drFGLe6w/E+9rnbSwQQSdB7Y6yMAPMcwH322d/uba6k3e2xrhZ8Fj1a+//ANgsikemzigsnF3E8lY4kvDWcm9P8qO4d4cdVzCKME7F7/hY3m79B1UOStZ4XqKbDKdrJngVEzRK5tiTqO6y+wsPqSguFPgsEbGtEUdmNDQSxpNgNySN/FMaviCkizEiM5NHWa02PTQLOOKPaLNMSyO8bByB1I8SqeyrdZwJ97fz6oJ/i/iAT1BlhOTXTKMhsBvdttU5wr2nVcTQ15ErRtn3/wBw3VRfyXAgneI+LJayUPfZoaLNa3Ya3J80xbiL3d0uNtz+aYoXQTT4WvYXa25fkHKGcwp/h8+YhhuQdLDorHVcIOdHnhaXdRz9OqCFoKfJHcnWQA28NbX+pUnRSWITKUG4B3Fha21uSc07Db6oNH4I4pbEewmNmk3jfybf4D0HTzV4xKmBFxdYpDIVcuEuMzG4U89+zdox51yk/CfD8EFwFK2oiLJAHA3Ba4Bw+RVIxf2Nxuu6nflO+Rwu30O4V9oG2kcN7i4Up2dkGOf9POoY3Pmblyi+blp0KzytrTUT5j8RAA6AbLVfaPxU2p/7eGzo2nvu5OcOTfAfiqFRYVH2gJBFiCfQ32QOsEoSJLAbWv6bHyVi4inZDTGUgF2dr4wds7t226e8npwZvaMkbcX/ADFj+SpXHte6ScQt1ZDppsXn3j+A+aCBhPbSDRxlc5xc6+hvtpyK0rDMRNI1oZfaxF9D1uqhwZhhLjIRzsP/ANKcxMd8j5fmgs1JjPba3tflqRy0Pknj8TDb21Plt46Ki0deWE2Nr/Q9U5+1Oc7cjqgdYrjRL7noR6ggfoVyPGG9kyeRzmPpnO7PLs/PYWd+CjsRtkv0IufPRQWI1oJYwH4g5/TTRv4oNIwn2gCN2eQns2jKSN3uI1JHOyfniKaaeOO5EtQQcn+jEdWM8XkWc4+Nll8khdLGz4WWe7oTuAVcuHsSyyVFdIQXRtIb4ySaADyAQaRUYi2G0LLF508ys29oXFRlk+zxu/hxnvkfHIN/7RsAmdLj7xHNVPd/EN4ov63jvuHTK36uCpwm5oLtwRAGZ6hwFweyj1+Jw77h5Agf3FWDGcceIX5X5cwtpueXrqqa/EgyGGNl+425P8ztXW/BdxXFGmMNLw55sbA3tt6D/KCuVYvv+q6lpmX6figggSURxXHsLeaTvdArCbOBPIg/JLYjXmWxcbnXUprdcJQHdLmGu4+qSG6CXpafM8DlzQGgguMx2DgPmnlPQMJPPVOorNjLQBva3j1QgjsdUAGGMPJFOExp6Ahl1QNaekazZSzcUeI8oJHjfbyCatb6rpb4IIioqHhxcSXE735+vVOabFo72ddqVqaS/LVRs1DbcILTTSMkALHAnnb8xunH2fP3b28d9eqpDKUg3a6x+X1UzhvEMsZAlb2jOvMAb2P6oNhwfFhBlL3ZgLC/gRvbklfaTxgIacQRH+LM25I+CM7nzdsPC6oWN1HbUf2incXdmLSN55epHgfxVfZVOkOdxLi4DUm+ltB6IONfl8uicmS4Fvomk9SxmriL9Aoirx1x0YMo+qDRKjiCOCmvmGewa0en5LPJasvdlYC57j4m5JSdLQyTHM4m3U/kFaqOlETA1ot1I3PmUDylqPs9OyMAZsvePjz1THti699beKEouhG39ECTTcpwyUjbn+SQA1KVa8D93QM8cqsrAL/u6gIAZJQOV7nyBulsaqszkrhjA2N0nOzjfwGg+qBzQS3e9/Um3k3QJQ1ByEXNibkJlTPsxviLn1RpptAgfY1WDJFCw91jQSRzfJ3nn0u1v9qjY3XcNf2E3ll18tEelN7nogf1FXpYaePP0Ub2uvgjSyXSTkDh2IkDRcTGZy4gIXXXAg4WXLIDIJzQxtJs7nslhh9na7IGsEBcCelvxUsyMZgRsdUZsTW2tsdD5HmjZbb8tR6IBIQXbbAX8zuj5UjCPmd0tdAsDojApNiPZAo0oxsixlKZRugTPT1SbjdddJqfl8lwR39EDaSNvRNXX2+ik5KR3L0S9Fhob3na2QEwOukp5M9rtOj2HZzToQR1UfxA8wSuiiP8I/xIz/JJ3mj0uR6KcqY76+G35qAxsZoY3Hdhcz+03cB6HN/uQRADnHmfH/KlcMwm+rlJYfh7SxjuRANlI9iGjRAmyLJoPCyPc8/miSH6WuuNkQB4RmAc0Rj9/wB+aUZYckBS397JGqks0nnZK9pc/go7GJbNQQFQ/M5S9actOBzIa356lRtDT532OwBcfRL1kly1viPkgPUOtYdA0fRJyy3t4Ikslzfxd9LJKVyDgP1R2OsPMpJ0nILrzsEBmlFkkRLpzhmFS1MoihjdI92zWi/qeg8TogZvQWx8O+xGMMzVsjnPIHciOVrPN+pcfkEEGNFL0p5ciUEED0whwPIjmP0SlHMXNIPJBBArHs5vTZBz7tagggNG1KN2uuIIFGFKBBBAo3dKg8lxBA2tql4Cgggcj9UUm4XUEBp7gkX5KFxKP/tb9ZD+CCCCR4bdenF/hcQFIyN28vzQQQN8v1RWbIIIBk1+X4IZbIIIOdVA42/ZdQQFwMaSHnYBMnP/AIiCCDpGg8knIUEEHYG7noEi5yCCCc4J4cFfWsp3PLA65LgLmwF7C+x8V6LwHhqnoouzp4wwfE7d7z1e/c/gEEED166ggg//2Q=="/>
          <p:cNvSpPr>
            <a:spLocks noChangeAspect="1" noChangeArrowheads="1"/>
          </p:cNvSpPr>
          <p:nvPr/>
        </p:nvSpPr>
        <p:spPr bwMode="auto">
          <a:xfrm>
            <a:off x="155575" y="-1485900"/>
            <a:ext cx="4762500" cy="31051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42" name="AutoShape 6" descr="data:image/jpeg;base64,/9j/4AAQSkZJRgABAQAAAQABAAD/2wCEAAkGBhQSEBUUExQUFRQUGBUVFxYYGBgVGBcXFBQXFhYVFBQYHCYeGBojHRQUHy8gIycpLCwtFR4xNTAqNSYrLCkBCQoKBQUFDQUFDSkYEhgpKSkpKSkpKSkpKSkpKSkpKSkpKSkpKSkpKSkpKSkpKSkpKSkpKSkpKSkpKSkpKSkpKf/AABEIALUBFgMBIgACEQEDEQH/xAAcAAAABwEBAAAAAAAAAAAAAAAAAgMEBQYHAQj/xABAEAABAwIEAwUFBgUDAwUAAAABAAIDBBEFEiExBkFREyJhcYEHMkKRoRRSscHR8CNicoLhU5LxFiRDFWNzssL/xAAUAQEAAAAAAAAAAAAAAAAAAAAA/8QAFBEBAAAAAAAAAAAAAAAAAAAAAP/aAAwDAQACEQMRAD8ApbWJVsaUjiThkKBOKNOmRo0cKXEaAsbEuxi7HGlmsQFa1LMYusYlmsQcYxKtYjNapTCMBkncA2wbzcdgPzPggaRUx0vudgLEnpopKPAHczY9AC51/EDQfNXXCOG4oNQMz/vnf06KQkgbe/TUIKRRcHPksb5WnckWIt4KyUfCsLG2IzHqfO+nkpOSayjMQx/s9hc/vX6IDy4LTt3jZ6/8pWihiF2xtaBzsB9VSTxI+eYgC4Gmblfazep6lT4xwRRgAC/0H+UEnjVV2cRLTZ3LztzWQ1XtifBO8OaJGiw6Hx5aqy8VcUNbG4vNy7utbfc2/DXVZfRSQyy5Zog9pPefciwJIzFw909PzQavguO0uJR5ojkfex0tY9HN/MIVdEY3WP8Az5KrcMYJFSvdLDJ2sD9NffjO+V9tCOh3V+jlFTGQPeYLtv8AUIIPKgAl5m5TbmN+gP5pItQFshZdsukIC2Qsu2QsgJZCyPZcQEIXLI9lwhAmWopSpCIWoEi1FypYhFKBK1l1B7UEFMZEl2sRmMSrGoONalmsXWsSzWIOMYlmRrrWJVjUBWsSoYuhqVY36IHFDQF5HQnTx8AtNw2hEbAAAP3oqrwlQ3d2hGwAHTxt6m3orTLU2sOZ0H6oHYcmtZUBo1P5/QItVWMhZd7g0eO5VExrj2IG3aNaOhIufPqgncV4mZHGXXsqRiXHMbwe9fxCrHF/FgqSGxm467XTGg4VfLEHDnrYdOaC50nEsEUQN2t0zHW511v11vzVcxH2iGR1oha/xO1I8QE9wz2el1sxtc6+nP8AFW3DfZzTxDVocTvfX6IMgrIZ53ZiHHpvoOvruj07JGAg5mZtHG2jhyG63FuAQs2YB6KHxXheGS4LB+SDNeE6GojrAxpvFO14db3DlaXC/R4I0B8Vq3DjTE4Z/iFj6n/CpnDtD/6fUTHMeyydxp2aSbE+YF1PYJjwnmiudHkut4A2A+Q+qCdr6PvktBNydP0TVsRObQ6anwVniiDS493LuDzCPPSRyNAd/VcfFodUFRyrlktIBc22REBbLgClMOwGSWxPdZ94jf8ApHNWSkwyOAd0Xd946n/Hogr9HwxI4XeQweOrvkpOnwKBm4Lz4nT5BSDyTugBogRkoYSLdiz5BRdXgUTvdvGfmPkVNhJSx33QU6sw58Z7w05Eag/omhCur2aEHUHcH9FB1+A/FFqPu/oUEEQikJYx9d0MiBEsQS1rIIKgxiVa1da1KtagDWJdjFxjUuxqAMalGtRmtRw1BxjEoGIMandMSDYAA9bfrt6ILXhJEMALidvko/FeLoaRjqid1hqGN3cQOYHiUTF64MsDsxoPqb/p+CwTjXHX1VY657rCWtHIBumiCU4p9otRWSONyyO5ytB1t4nl5BRGEUrql+Ru55EE/MhR0NIXbCw/fJbZ7OuEhBEHkd94BJO/+EDbhf2YsjaHzHM462GwV7pMGjjFmsAH75J9DEAl0DIRW5DpslMuiVKKGoEJWKNqQplwUZUC77eCCie0KhLadz2+R8AdLqscJYvZ8ZLtGd3XQ68/G2q1bFqQPjc07EEWPO41WI4hhzqKcgi8ZPdPQfdd+9Qg1ibFXFoDXEjz+g8E7ouI2yCNjNTe17777fJZJUcQjIAC4a3JB1I+6LbNVo4SxTtnMihadDmkebANAIsBy66INDOCv0uALnc6bqVp8GjjINu0dyHwj05+qIajtG5gbhpt58iV2mrXAeGxPiOXgglDPbnd30CK0cykHTd3T/hQWI8WRwgh7gCBcgkbdR1GiCwTTABNJcSHLnt8rrJOIfa7cObCBa1s7jb1a3dM6j2ih7gyAvllIjawBpAc+/eNvog2bD8UD2gg/wDKkGm6y/hjBp6ZrnPmL5ZHmRzd2C+uVnPnv9FeMOxgO0OjhuEErJEmzxZQ+Ne0WkprhzzI8fBH3jfoT7rfUqh4z7YZ5QRBEyEH4ie0f6aZR8ig0XFooi3NK5sVv/I4ho8jfdUut4qoor/xnSn/ANpuYfM2A9Vm1fXSTOzyyOkd1eb/AC6eiaOPl/yguNX7SmD3adxF/ikAPya1BUSYeiCDRw1LMYg1qWYEHWMS7GLjGpVgQBoSlkAEYBAGhSmEU2odm2O3X5qOaE+w5nfuTo3vedkEZxRKTNLfm1oA8Q26wvEmls7i77xPnqtl4hxWN+rXd+2a2xNjqPNVetwSGsadQyUElrvycOhQG9neCtlcHu1IP4LaaaMACyyTgCJ1JI6KUi51aRsR0B/JavSTgtCB81yVBSGZAuNkC5C4mf2g9ER1fvtYW180C1TOGi6rWNcQxUwMkjhfVoBNr3PJPseeQ3ODa42dz9N1mlFhprKh1XUMllY19mQRt7Q93TXUAC45oLpC2WdrXvkewOs4MZa4B2uSmtVwO2ojka+QuuO4XAAg27tyPFcmxCunOSGmbSxj4pf4r/7YozYeZJ2TuDCZGNPaSPlcbauGUC3JrBoAgy7AaOCKqENWA0xvIfm300DbDqT8rLVuH6BtS/NDF2FM0ZG93K+WxJLrcm62Hqs/4rwIGvbOXW0bfzj0BufC3yWkQcYwshjDDne4WbGzvOJH8o5ILI9rWBrG2A0AAXTEM9uThr59VXMLmkfKZKgZCLCNl9h94kaF30Cm8QeQQ4ctf8IDxSbxuNnDbxHIhY/7XOFp3TRyR5pWnM0Ma3vjTMSSNwtVxKdpYJBu0X9OapZ9o0E0oijD3u1F2tJvbUgDc7IKVgXsjke0PneGki4jZ3na8nO2arpwpwfHRsuYrTG93uIc7KTpYgkNBHT1T81UswyxtfGD7z3sLco6tB1c76dU8oqIRRhgLnWvdzjdxJNySf0QKWVb45o5nU+aBxGS5e1ujnMtyI1Nt7KzWXEGHMd8v1SwHp0T7iTDPs9U9lu4TnZ/S7UAetx6KOLuSAZeqK7oN0JpQBdxA9f3dRlRjRJLYgdef6BAevqms03PTmgmLsLld3nDfXUi64g2fIlA1da1KBiAMCVYFxoRwEBmhHDVxqOEBg1FqHOEcmXfI7TrojhLR+dkGL19Se0BB533+f78Eeoq8rWvBIvfToeYBU3xXw6WTy9m0uDgJG5Re2vebbluSElh/Ck0zWh7Sxo3uMunPxQQreLHOFnXOXYjRzTysVrnBON/aKdr+exHiN1l2J8DviL3n3G7dTz28LXueQVw9jryaV56SH6gINPgnFtUzrMUc93ZwWLvicb2b/lI1DC4EXLb7kb+hSMlbHTRdyNzzv2cbS97jz0t9Sgh8awbEZLiKqYxoGriCD9U04Wwmr7RhkqhPC3MS4C93jRtnWs4DX5J4MFq8QINUeyguCKaMnUaaVEg3/partQYcyJgYxoa1osANA0DYAcgg6KRrmEWuSNSdzfxUbQ0jYyW20Lr9Bc+ClWPs6ya4nRmxLTY7+o2KB6xoy6BReKCwulcPxISM10cNHDof0TTGJu6UGecZ0hmZK4OI7BpebbkWtb5kKi8GYm+GbtGgvcNTuTYnUq74rMfsNc8fdjb6GQX+hWZYbnbKBHckkAWvf6INzxDFnujZJre7fryVgGNOLQJInW01FnD1A1+irXCPDsgZ2tQTpYsjJ2J+IhWWyCDx3AmVl+xqnxj4or9wnxbu3yXMJ4Qipj2g7JsuXLmaHWtpfQu0JtuLKo8f8HvdO6oifKHSZBZgJF9G6luo5alXZnD8XZta5pNmtabvfqbAEnvIHzLZfeaSOmxHULhCQpcMbGbgvOlgHOzAA9NE6KBItXMqUsikIKb7ScPvTtnAuYT3iBr2bt7+Adb5rJZsTkcCY2uDW6ucATYbXcdgF6Kcy4IIBB0IOoI6EcwknUbCwx5G5HAtLbANIO4IHJB5ugpHSak+p1UhBlj0bcnmf8AKsXGXCX2KUFmb7PJ7h3yH/TLvw6hREMYGgQIyYibcx9EE5dGLIINXa1KAIoalGhAEYBcAR2hAYBHAXGpeKlcdmuPkCUBAE7omNLrOIF9iTYX5BLQ4HM7/wAbgOru6Pqk8a4enNLKyIxiZ+VrSXEBovdxuBvyCBw3hdz5e1a5lgwsLQfes4uB8NyFAvxGNpI1acxZlykkkaaAA6KfwqKohpwH5S7LYlu7TbcX3CgaKiEbrmXNcnXQXJNzcdb3QMeIqB1TF2Tn9kw2zBo7zhe+W5tYHS6LwhRNo3Ogae6852a35WcPpdI8SYi0tcNdNM7TctPI5eYuqJWcQSxxsdmu+KUOY/q0g3B8L2+ZQbtC+6dMi5X06KocO8SNqIWSt2cNR0cPeafJWKDEEE1CABZKPcLJhFVBGfNcII2pxhsMbpZHBrRqSTYADmoip9plNJCexkD3kWDRcHz1AVokwyKSIMkYHAa69U0qsEpyB2jY7DYvsLeR5IKLwrWzNluSXFziSNu6TfZWzHnWY48rFMMS4gpqbMIGGQj3jGBYX5F5NifAKHfxQyoidkJtqCDoWnoQgS/9GM2Gyxi2afYnW38RtvoCpbhrgGnpMrrZ5ANXO8d7DknfCLs1Oy/w5m/I3Cni1AkQuWSuVcLUCOVFypctRSxAjlRS1LFi4WoESFyyVLUQhAnZAhHsgQgbVFK2RhY9rXtdoWuFwfMLO+MPZ+IozNSA2bq+G9+796MnXT7uq0zKilqDzs6rdb3TvuNV1W3jnhJ0E2eNpMUhuLAnK7Ulum3MhdQXskAXO3XklsJg+0FwiIcGmzna5QembmfALPsJnmxasEERLWAF0kn3GA2JaOpuAPErc8HwiOnhbFE3KxgsB+JJ5k7koIyHhVvxyHyaLfUqRp8Hgb8F/wCrX/CkRGEMqBONzW+6xo8gEoahx52HgimJc7MoOgnqmldMW8tD8wnXZlQ9ZV3cWncfVBFYvxX9maXSCzB8Xw28+Xksr4p4yhnk/wC3L8xuHWFmu6adfFbNFGyWMghrmuFi0i4PLUFUiu9lFJ2/aNY5o1/hgkMJtoRzb5A2QZNXYlIHA5jm53O48eqaVU5doSbX0v4hS3EmFshqSG+6DoL325HxCj8QkaW93fnfqgsnAPELKZxjkdZkp57NfsD5HY+i1HtCF50O63bhTM7DYJSS/uWdzOlxfx2QT1PiBUlBV3UHFYjTVPqV9kE06uAHkPwWUcXe0NoJ+J9zZp1a3oAOvUrSZYg9pB2IsbfqqDjnD2Gxuy1MD2HlK0uIf/cDofAoMwdjNTUyBjbuc42axo5noFecC4ekpnuieWl4ZHI8NNw3OXDKT10unlJjeH0DXGjivIRo83c75m+ngj8FQSTvllfcyTOu7+Vrfdb9SgmYsW+y0gd1qWNHk4i6vVPIHtDhzWU+0h3ZR0sA1JlfKR4Ns1u39SvPC2MMczLmBLDlcObTYHW/gRqgsOVcyJYhFLUCRaikJQtXCECRCKQlSFwhAiQilqWsilAjlRS1LEIhCAmVFISiKQgQmjDhYgEeIv8AvdBKOagggvYrwz9nw/tnC0lSc/iGDSMfi7+5aI0JOkpmxxtY0WaxoaB0DRYfgF2SbKgWJCJcKBx3iiKmYXyODWjn+ihcM9plJNo2dl+jjlP1QXq64q5/1RD/AKsY/ub+qRk43gZbNLHY7EOB/NBY6uoytKqc1UHS2v3t7c7JxFxNFUEhkrHW5BwO6UnjjIuQLjZ3MeRQV3iColgb2kDrEavZa4cOZaOTh9Uk/jhradzye1c1me0YzG1vecBfKNRqSm3GHEkdM1okBcXXLABfNbl4ckz4XxKnpoQwANfIA+TbvOdckeIFyLbBBl4xfPVGWQAhzy8t/qN7K11uF09WwyMdHG63ugZSbeA0SXFT8OzksjAdqD2RLe9yJbsqxQVMQfZ2YgdXZQgnOGOBxM+SR7rRQBzybaPyC9h4aaq+eyjiM1EEjHhrS19wGgNbkfr3WjaxuswfjM93wsdeJ2jgLEBrtwCNuimuD8WNLMH/AA+68fyn8+aDWK3DHRnPGLtOpZ06lv6ItNUteLtIP5HoRyUzTyNkYHA3DgCCOYOt1Wse4czPzwyOgm++3Z3/AMjNnD6oJ2lk0sk6zD+0aWloc08iMw+RVCq+MKqgeG1sF28po/cd+nkrhw7x/R1LdJWtd91xyuHod0CmF+zmmZ33sBceWzfkFNspY4m2YxrQOgsmeLcVQRMuZo/AZgfoFm/G/tJeGCOC+Z9++QRp1Y06+FygivaDi4kxaJrTcRNY0+bnFx+mVSrMXbBKZswZHKY2knUhzS5jg5o1Ow1HUKhYNSuknDpLkuOrjrcnqpfHMEmmcxoLbBz8mZwboSMzCeZDhfyKDcOHcXEzBbUEAtOxsRexCmMi8/VXG01PE2kizRSxlrHvBvlycmkddLrYeDOJftlKJH917dHjkSPiF+RQTxj8kUxppVYs0aX/AH5pmMUBJ+e6CUflAuSiNcDsoKuxcNyC9r5vxvf6pjVcRFmR7AX94Bwbr3b2cbbmyC1kIjmpUEHY3QLUCBaiEJaFwc6w1tv0+aUqZ44mOc6wDRcuOwAQMpXBrS5xDWtFySbADqSqbWcbvnm+z0DGveb3mf7jQN3W5NHU76Ku8VcXS4hKIYgREXBrIxoXkmwL/n6KXrMAkpqZtLSsMks2s0jd3fyh2lmDl8ygiOJuOX0pEcMhllB/izyD3jb3YmbMjHLmbaoJhMKej0eyKqqD74drFGLe6w/E+9rnbSwQQSdB7Y6yMAPMcwH322d/uba6k3e2xrhZ8Fj1a+//ANgsikemzigsnF3E8lY4kvDWcm9P8qO4d4cdVzCKME7F7/hY3m79B1UOStZ4XqKbDKdrJngVEzRK5tiTqO6y+wsPqSguFPgsEbGtEUdmNDQSxpNgNySN/FMaviCkizEiM5NHWa02PTQLOOKPaLNMSyO8bByB1I8SqeyrdZwJ97fz6oJ/i/iAT1BlhOTXTKMhsBvdttU5wr2nVcTQ15ErRtn3/wBw3VRfyXAgneI+LJayUPfZoaLNa3Ya3J80xbiL3d0uNtz+aYoXQTT4WvYXa25fkHKGcwp/h8+YhhuQdLDorHVcIOdHnhaXdRz9OqCFoKfJHcnWQA28NbX+pUnRSWITKUG4B3Fha21uSc07Db6oNH4I4pbEewmNmk3jfybf4D0HTzV4xKmBFxdYpDIVcuEuMzG4U89+zdox51yk/CfD8EFwFK2oiLJAHA3Ba4Bw+RVIxf2Nxuu6nflO+Rwu30O4V9oG2kcN7i4Up2dkGOf9POoY3Pmblyi+blp0KzytrTUT5j8RAA6AbLVfaPxU2p/7eGzo2nvu5OcOTfAfiqFRYVH2gJBFiCfQ32QOsEoSJLAbWv6bHyVi4inZDTGUgF2dr4wds7t226e8npwZvaMkbcX/ADFj+SpXHte6ScQt1ZDppsXn3j+A+aCBhPbSDRxlc5xc6+hvtpyK0rDMRNI1oZfaxF9D1uqhwZhhLjIRzsP/ANKcxMd8j5fmgs1JjPba3tflqRy0Pknj8TDb21Plt46Ki0deWE2Nr/Q9U5+1Oc7cjqgdYrjRL7noR6ggfoVyPGG9kyeRzmPpnO7PLs/PYWd+CjsRtkv0IufPRQWI1oJYwH4g5/TTRv4oNIwn2gCN2eQns2jKSN3uI1JHOyfniKaaeOO5EtQQcn+jEdWM8XkWc4+Nll8khdLGz4WWe7oTuAVcuHsSyyVFdIQXRtIb4ySaADyAQaRUYi2G0LLF508ys29oXFRlk+zxu/hxnvkfHIN/7RsAmdLj7xHNVPd/EN4ov63jvuHTK36uCpwm5oLtwRAGZ6hwFweyj1+Jw77h5Agf3FWDGcceIX5X5cwtpueXrqqa/EgyGGNl+425P8ztXW/BdxXFGmMNLw55sbA3tt6D/KCuVYvv+q6lpmX6figggSURxXHsLeaTvdArCbOBPIg/JLYjXmWxcbnXUprdcJQHdLmGu4+qSG6CXpafM8DlzQGgguMx2DgPmnlPQMJPPVOorNjLQBva3j1QgjsdUAGGMPJFOExp6Ahl1QNaekazZSzcUeI8oJHjfbyCatb6rpb4IIioqHhxcSXE735+vVOabFo72ddqVqaS/LVRs1DbcILTTSMkALHAnnb8xunH2fP3b28d9eqpDKUg3a6x+X1UzhvEMsZAlb2jOvMAb2P6oNhwfFhBlL3ZgLC/gRvbklfaTxgIacQRH+LM25I+CM7nzdsPC6oWN1HbUf2incXdmLSN55epHgfxVfZVOkOdxLi4DUm+ltB6IONfl8uicmS4Fvomk9SxmriL9Aoirx1x0YMo+qDRKjiCOCmvmGewa0en5LPJasvdlYC57j4m5JSdLQyTHM4m3U/kFaqOlETA1ot1I3PmUDylqPs9OyMAZsvePjz1THti699beKEouhG39ECTTcpwyUjbn+SQA1KVa8D93QM8cqsrAL/u6gIAZJQOV7nyBulsaqszkrhjA2N0nOzjfwGg+qBzQS3e9/Um3k3QJQ1ByEXNibkJlTPsxviLn1RpptAgfY1WDJFCw91jQSRzfJ3nn0u1v9qjY3XcNf2E3ll18tEelN7nogf1FXpYaePP0Ub2uvgjSyXSTkDh2IkDRcTGZy4gIXXXAg4WXLIDIJzQxtJs7nslhh9na7IGsEBcCelvxUsyMZgRsdUZsTW2tsdD5HmjZbb8tR6IBIQXbbAX8zuj5UjCPmd0tdAsDojApNiPZAo0oxsixlKZRugTPT1SbjdddJqfl8lwR39EDaSNvRNXX2+ik5KR3L0S9Fhob3na2QEwOukp5M9rtOj2HZzToQR1UfxA8wSuiiP8I/xIz/JJ3mj0uR6KcqY76+G35qAxsZoY3Hdhcz+03cB6HN/uQRADnHmfH/KlcMwm+rlJYfh7SxjuRANlI9iGjRAmyLJoPCyPc8/miSH6WuuNkQB4RmAc0Rj9/wB+aUZYckBS397JGqks0nnZK9pc/go7GJbNQQFQ/M5S9actOBzIa356lRtDT532OwBcfRL1kly1viPkgPUOtYdA0fRJyy3t4Ikslzfxd9LJKVyDgP1R2OsPMpJ0nILrzsEBmlFkkRLpzhmFS1MoihjdI92zWi/qeg8TogZvQWx8O+xGMMzVsjnPIHciOVrPN+pcfkEEGNFL0p5ciUEED0whwPIjmP0SlHMXNIPJBBArHs5vTZBz7tagggNG1KN2uuIIFGFKBBBAo3dKg8lxBA2tql4Cgggcj9UUm4XUEBp7gkX5KFxKP/tb9ZD+CCCCR4bdenF/hcQFIyN28vzQQQN8v1RWbIIIBk1+X4IZbIIIOdVA42/ZdQQFwMaSHnYBMnP/AIiCCDpGg8knIUEEHYG7noEi5yCCCc4J4cFfWsp3PLA65LgLmwF7C+x8V6LwHhqnoouzp4wwfE7d7z1e/c/gEEED166ggg//2Q=="/>
          <p:cNvSpPr>
            <a:spLocks noChangeAspect="1" noChangeArrowheads="1"/>
          </p:cNvSpPr>
          <p:nvPr/>
        </p:nvSpPr>
        <p:spPr bwMode="auto">
          <a:xfrm>
            <a:off x="155575" y="-1485900"/>
            <a:ext cx="4762500" cy="31051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1144" name="Picture 8" descr="http://e3fabhckvfadprm2.zippykid.netdna-cdn.com/wp-content/uploads/2013/03/plug-your-ears.jpg"/>
          <p:cNvPicPr>
            <a:picLocks noChangeAspect="1" noChangeArrowheads="1"/>
          </p:cNvPicPr>
          <p:nvPr/>
        </p:nvPicPr>
        <p:blipFill>
          <a:blip r:embed="rId2" cstate="print"/>
          <a:srcRect/>
          <a:stretch>
            <a:fillRect/>
          </a:stretch>
        </p:blipFill>
        <p:spPr bwMode="auto">
          <a:xfrm>
            <a:off x="-25400" y="990600"/>
            <a:ext cx="9211731" cy="51816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Doubt leads to Denial </a:t>
            </a:r>
            <a:br>
              <a:rPr lang="en-US" dirty="0" smtClean="0"/>
            </a:br>
            <a:r>
              <a:rPr lang="en-US" dirty="0" smtClean="0"/>
              <a:t>Denial leads to Rejection</a:t>
            </a:r>
            <a:endParaRPr lang="en-US" dirty="0"/>
          </a:p>
        </p:txBody>
      </p:sp>
      <p:pic>
        <p:nvPicPr>
          <p:cNvPr id="93186" name="Picture 2" descr="http://reformednazarene.files.wordpress.com/2013/11/hath-god-said.jpg?w=500"/>
          <p:cNvPicPr>
            <a:picLocks noChangeAspect="1" noChangeArrowheads="1"/>
          </p:cNvPicPr>
          <p:nvPr/>
        </p:nvPicPr>
        <p:blipFill>
          <a:blip r:embed="rId2" cstate="print"/>
          <a:srcRect/>
          <a:stretch>
            <a:fillRect/>
          </a:stretch>
        </p:blipFill>
        <p:spPr bwMode="auto">
          <a:xfrm>
            <a:off x="6096000" y="2133600"/>
            <a:ext cx="2657475" cy="1628776"/>
          </a:xfrm>
          <a:prstGeom prst="rect">
            <a:avLst/>
          </a:prstGeom>
          <a:noFill/>
        </p:spPr>
      </p:pic>
      <p:sp>
        <p:nvSpPr>
          <p:cNvPr id="4" name="Rectangle 3"/>
          <p:cNvSpPr/>
          <p:nvPr/>
        </p:nvSpPr>
        <p:spPr>
          <a:xfrm>
            <a:off x="228600" y="4876800"/>
            <a:ext cx="8534400" cy="1569660"/>
          </a:xfrm>
          <a:prstGeom prst="rect">
            <a:avLst/>
          </a:prstGeom>
        </p:spPr>
        <p:txBody>
          <a:bodyPr wrap="square">
            <a:spAutoFit/>
          </a:bodyPr>
          <a:lstStyle/>
          <a:p>
            <a:pPr algn="ctr"/>
            <a:r>
              <a:rPr lang="en-US" sz="3200" i="1" dirty="0" smtClean="0"/>
              <a:t>“And he said unto them, Full well ye reject the commandment of God, that ye may keep your own tradition.” Mark 7:9 </a:t>
            </a:r>
            <a:endParaRPr lang="en-US" sz="3200" i="1" dirty="0"/>
          </a:p>
        </p:txBody>
      </p:sp>
      <p:pic>
        <p:nvPicPr>
          <p:cNvPr id="93188" name="Picture 4" descr="http://scottallenlewis.com/wp-content/uploads/2013/02/jesus-and-pharisees.jpeg"/>
          <p:cNvPicPr>
            <a:picLocks noChangeAspect="1" noChangeArrowheads="1"/>
          </p:cNvPicPr>
          <p:nvPr/>
        </p:nvPicPr>
        <p:blipFill>
          <a:blip r:embed="rId3" cstate="print"/>
          <a:srcRect/>
          <a:stretch>
            <a:fillRect/>
          </a:stretch>
        </p:blipFill>
        <p:spPr bwMode="auto">
          <a:xfrm>
            <a:off x="838200" y="2057400"/>
            <a:ext cx="3733800" cy="24394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 to="" calcmode="lin" valueType="num">
                                      <p:cBhvr>
                                        <p:cTn id="7" dur="1" fill="hold"/>
                                        <p:tgtEl>
                                          <p:spTgt spid="9318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Doubt leads to Denial</a:t>
            </a:r>
            <a:br>
              <a:rPr lang="en-US" dirty="0" smtClean="0"/>
            </a:br>
            <a:r>
              <a:rPr lang="en-US" dirty="0" smtClean="0"/>
              <a:t>Denial leads to Rejection</a:t>
            </a:r>
            <a:br>
              <a:rPr lang="en-US" dirty="0" smtClean="0"/>
            </a:br>
            <a:r>
              <a:rPr lang="en-US" dirty="0" smtClean="0"/>
              <a:t>Rejection leads to Disobedience</a:t>
            </a:r>
            <a:endParaRPr lang="en-US" dirty="0"/>
          </a:p>
        </p:txBody>
      </p:sp>
      <p:sp>
        <p:nvSpPr>
          <p:cNvPr id="4" name="Content Placeholder 3"/>
          <p:cNvSpPr>
            <a:spLocks noGrp="1"/>
          </p:cNvSpPr>
          <p:nvPr>
            <p:ph idx="1"/>
          </p:nvPr>
        </p:nvSpPr>
        <p:spPr>
          <a:xfrm>
            <a:off x="457200" y="1752600"/>
            <a:ext cx="8229600" cy="4373563"/>
          </a:xfrm>
        </p:spPr>
        <p:txBody>
          <a:bodyPr>
            <a:noAutofit/>
          </a:bodyPr>
          <a:lstStyle/>
          <a:p>
            <a:pPr>
              <a:buNone/>
            </a:pPr>
            <a:r>
              <a:rPr lang="en-US" i="1" dirty="0" smtClean="0"/>
              <a:t> </a:t>
            </a:r>
          </a:p>
          <a:p>
            <a:r>
              <a:rPr lang="en-US" i="1" dirty="0" smtClean="0"/>
              <a:t> Eph. 2:2 “Wherein in time past ye walked according to the course of this world, according to the prince of the power of the air, the spirit that now </a:t>
            </a:r>
            <a:r>
              <a:rPr lang="en-US" i="1" dirty="0" err="1" smtClean="0"/>
              <a:t>worketh</a:t>
            </a:r>
            <a:r>
              <a:rPr lang="en-US" i="1" dirty="0" smtClean="0"/>
              <a:t> in the children of disobedience.”</a:t>
            </a:r>
          </a:p>
          <a:p>
            <a:r>
              <a:rPr lang="en-US" i="1" dirty="0" smtClean="0"/>
              <a:t>II Cor. 10:6 “And having in a readiness to revenge all disobedience, when your obedience is fulfilled.”</a:t>
            </a:r>
          </a:p>
          <a:p>
            <a:endParaRPr lang="en-US" i="1" dirty="0"/>
          </a:p>
        </p:txBody>
      </p:sp>
      <p:sp>
        <p:nvSpPr>
          <p:cNvPr id="3" name="Rectangle 2"/>
          <p:cNvSpPr/>
          <p:nvPr/>
        </p:nvSpPr>
        <p:spPr>
          <a:xfrm>
            <a:off x="2286000" y="2819400"/>
            <a:ext cx="4572000" cy="369332"/>
          </a:xfrm>
          <a:prstGeom prst="rect">
            <a:avLst/>
          </a:prstGeom>
        </p:spPr>
        <p:txBody>
          <a:bodyPr wrap="square">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US" dirty="0" smtClean="0"/>
              <a:t>Doubt leads to Denial</a:t>
            </a:r>
            <a:br>
              <a:rPr lang="en-US" dirty="0" smtClean="0"/>
            </a:br>
            <a:r>
              <a:rPr lang="en-US" dirty="0" smtClean="0"/>
              <a:t>Denial leads to Rejection</a:t>
            </a:r>
            <a:br>
              <a:rPr lang="en-US" dirty="0" smtClean="0"/>
            </a:br>
            <a:r>
              <a:rPr lang="en-US" dirty="0" smtClean="0"/>
              <a:t>Rejection leads to Disobedience</a:t>
            </a:r>
            <a:br>
              <a:rPr lang="en-US" dirty="0" smtClean="0"/>
            </a:br>
            <a:r>
              <a:rPr lang="en-US" dirty="0" smtClean="0"/>
              <a:t>Disobedience leads to Consequences</a:t>
            </a:r>
            <a:endParaRPr lang="en-US" dirty="0"/>
          </a:p>
        </p:txBody>
      </p:sp>
      <p:pic>
        <p:nvPicPr>
          <p:cNvPr id="94210" name="Picture 2" descr="http://66.147.244.112/%7Ediannegu/wp-content/uploads/2012/04/images-3.jpeg"/>
          <p:cNvPicPr>
            <a:picLocks noChangeAspect="1" noChangeArrowheads="1"/>
          </p:cNvPicPr>
          <p:nvPr/>
        </p:nvPicPr>
        <p:blipFill>
          <a:blip r:embed="rId2" cstate="print"/>
          <a:srcRect/>
          <a:stretch>
            <a:fillRect/>
          </a:stretch>
        </p:blipFill>
        <p:spPr bwMode="auto">
          <a:xfrm>
            <a:off x="2133600" y="3200400"/>
            <a:ext cx="4800600" cy="32604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anim to="" calcmode="lin" valueType="num">
                                      <p:cBhvr>
                                        <p:cTn id="7" dur="1" fill="hold"/>
                                        <p:tgtEl>
                                          <p:spTgt spid="942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b.vimeocdn.com/ts/191/564/191564528_640.jpg"/>
          <p:cNvPicPr>
            <a:picLocks noChangeAspect="1" noChangeArrowheads="1"/>
          </p:cNvPicPr>
          <p:nvPr/>
        </p:nvPicPr>
        <p:blipFill>
          <a:blip r:embed="rId2" cstate="print"/>
          <a:srcRect/>
          <a:stretch>
            <a:fillRect/>
          </a:stretch>
        </p:blipFill>
        <p:spPr bwMode="auto">
          <a:xfrm>
            <a:off x="-177800" y="-76200"/>
            <a:ext cx="9321800" cy="69342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371600"/>
          </a:xfrm>
        </p:spPr>
        <p:txBody>
          <a:bodyPr>
            <a:noAutofit/>
          </a:bodyPr>
          <a:lstStyle/>
          <a:p>
            <a:r>
              <a:rPr lang="en-US" sz="4800" i="1" dirty="0" smtClean="0"/>
              <a:t>(Galatians 6:7-8) </a:t>
            </a:r>
            <a:br>
              <a:rPr lang="en-US" sz="4800" i="1" dirty="0" smtClean="0"/>
            </a:br>
            <a:r>
              <a:rPr lang="en-US" sz="4800" i="1" dirty="0" smtClean="0"/>
              <a:t>“Be not deceived; God is not mocked: for whatsoever a man soweth, that shall he also reap. For he that soweth to his flesh shall of the flesh reap corruption; but he that soweth to the Spirit shall of the Spirit reap life everlasting.”</a:t>
            </a:r>
            <a:endParaRPr lang="en-US" sz="48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r>
              <a:rPr lang="en-US" sz="3200" i="1" dirty="0" smtClean="0"/>
              <a:t>Rom. 1:21-24 </a:t>
            </a:r>
            <a:br>
              <a:rPr lang="en-US" sz="3200" i="1" dirty="0" smtClean="0"/>
            </a:br>
            <a:r>
              <a:rPr lang="en-US" sz="3200" i="1" dirty="0" smtClean="0"/>
              <a:t>“Because that, when they knew God, they glorified him not as God, neither were thankful; but became vain in their imaginations, and their foolish heart was darkened. Professing themselves to be wise, they became fools, And changed the glory of the </a:t>
            </a:r>
            <a:r>
              <a:rPr lang="en-US" sz="3200" i="1" dirty="0" err="1" smtClean="0"/>
              <a:t>uncorruptible</a:t>
            </a:r>
            <a:r>
              <a:rPr lang="en-US" sz="3200" i="1" dirty="0" smtClean="0"/>
              <a:t> God into an image made like to corruptible man, and to birds, and </a:t>
            </a:r>
            <a:r>
              <a:rPr lang="en-US" sz="3200" i="1" dirty="0" err="1" smtClean="0"/>
              <a:t>fourfooted</a:t>
            </a:r>
            <a:r>
              <a:rPr lang="en-US" sz="3200" i="1" dirty="0" smtClean="0"/>
              <a:t> beasts, and creeping things. Wherefore God also gave them up to uncleanness through the lusts of their own hearts, to </a:t>
            </a:r>
            <a:r>
              <a:rPr lang="en-US" sz="3200" i="1" dirty="0" err="1" smtClean="0"/>
              <a:t>dishonour</a:t>
            </a:r>
            <a:r>
              <a:rPr lang="en-US" sz="3200" i="1" dirty="0" smtClean="0"/>
              <a:t> their own bodies between themselves.”</a:t>
            </a:r>
            <a:endParaRPr lang="en-US" sz="3200" i="1"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i="1" dirty="0" smtClean="0"/>
              <a:t>Eph 5:6 “Let no man deceive you with vain words: for because of these things cometh the wrath of God upon the children of disobedience.” </a:t>
            </a:r>
          </a:p>
          <a:p>
            <a:r>
              <a:rPr lang="en-US" i="1" dirty="0" smtClean="0"/>
              <a:t>Col 3:6 “For which things' sake the wrath of God cometh on the children of disobedience.”</a:t>
            </a:r>
          </a:p>
          <a:p>
            <a:r>
              <a:rPr lang="en-US" i="1" dirty="0" smtClean="0"/>
              <a:t> Heb 2:2 “For if the word spoken by angels was </a:t>
            </a:r>
            <a:r>
              <a:rPr lang="en-US" i="1" dirty="0" err="1" smtClean="0"/>
              <a:t>stedfast</a:t>
            </a:r>
            <a:r>
              <a:rPr lang="en-US" i="1" dirty="0" smtClean="0"/>
              <a:t>, and every transgression and disobedience received a just </a:t>
            </a:r>
            <a:r>
              <a:rPr lang="en-US" i="1" dirty="0" err="1" smtClean="0"/>
              <a:t>recompence</a:t>
            </a:r>
            <a:r>
              <a:rPr lang="en-US" i="1" dirty="0" smtClean="0"/>
              <a:t> of reward.”</a:t>
            </a:r>
          </a:p>
          <a:p>
            <a:r>
              <a:rPr lang="en-US" i="1" dirty="0" smtClean="0"/>
              <a:t> Neh. 9:17 “And refused to obey, neither were mindful of thy wonders that thou didst among them; but hardened their necks, and in their rebellion appointed a captain to return to their bondage.”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izquotes.com/quotes-pictures/quote-sow-a-thought-and-you-reap-an-action-sow-an-act-and-you-reap-a-habit-sow-a-habit-and-you-reap-a-ralph-waldo-emerson-327664.jpg"/>
          <p:cNvPicPr>
            <a:picLocks noChangeAspect="1" noChangeArrowheads="1"/>
          </p:cNvPicPr>
          <p:nvPr/>
        </p:nvPicPr>
        <p:blipFill>
          <a:blip r:embed="rId2" cstate="print"/>
          <a:srcRect/>
          <a:stretch>
            <a:fillRect/>
          </a:stretch>
        </p:blipFill>
        <p:spPr bwMode="auto">
          <a:xfrm>
            <a:off x="133349" y="1143000"/>
            <a:ext cx="8905875" cy="41910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en-US" dirty="0" smtClean="0"/>
              <a:t>The Progression of Satan’s Temptation </a:t>
            </a:r>
            <a:r>
              <a:rPr lang="en-US" i="1" dirty="0" smtClean="0"/>
              <a:t>(James 1:12-16)</a:t>
            </a:r>
            <a:r>
              <a:rPr lang="en-US" dirty="0" smtClean="0"/>
              <a:t/>
            </a:r>
            <a:br>
              <a:rPr lang="en-US" dirty="0" smtClean="0"/>
            </a:br>
            <a:endParaRPr lang="en-US" dirty="0"/>
          </a:p>
        </p:txBody>
      </p:sp>
      <p:sp>
        <p:nvSpPr>
          <p:cNvPr id="3" name="Content Placeholder 2"/>
          <p:cNvSpPr>
            <a:spLocks noGrp="1"/>
          </p:cNvSpPr>
          <p:nvPr>
            <p:ph idx="1"/>
          </p:nvPr>
        </p:nvSpPr>
        <p:spPr>
          <a:xfrm>
            <a:off x="152400" y="1600200"/>
            <a:ext cx="8763000" cy="5257800"/>
          </a:xfrm>
        </p:spPr>
        <p:txBody>
          <a:bodyPr>
            <a:normAutofit/>
          </a:bodyPr>
          <a:lstStyle/>
          <a:p>
            <a:r>
              <a:rPr lang="en-US" i="1" dirty="0" smtClean="0"/>
              <a:t>Vs. 13-16 “Let no man say when he is tempted, I am tempted of God: for God cannot be tempted with evil, neither </a:t>
            </a:r>
            <a:r>
              <a:rPr lang="en-US" i="1" dirty="0" err="1" smtClean="0"/>
              <a:t>tempteth</a:t>
            </a:r>
            <a:r>
              <a:rPr lang="en-US" i="1" dirty="0" smtClean="0"/>
              <a:t> he any man: But every man is tempted, when he is drawn away of his own lust, and enticed. Then when lust hath conceived, it bringeth forth sin: and sin, when it is finished, bringeth forth death. Do not err, my beloved brethren.”</a:t>
            </a:r>
          </a:p>
          <a:p>
            <a:r>
              <a:rPr lang="en-US" i="1" dirty="0" smtClean="0">
                <a:solidFill>
                  <a:srgbClr val="FFFF00"/>
                </a:solidFill>
              </a:rPr>
              <a:t>Vs. 12 “Blessed is the man that </a:t>
            </a:r>
            <a:r>
              <a:rPr lang="en-US" i="1" dirty="0" err="1" smtClean="0">
                <a:solidFill>
                  <a:srgbClr val="FFFF00"/>
                </a:solidFill>
              </a:rPr>
              <a:t>endureth</a:t>
            </a:r>
            <a:r>
              <a:rPr lang="en-US" i="1" dirty="0" smtClean="0">
                <a:solidFill>
                  <a:srgbClr val="FFFF00"/>
                </a:solidFill>
              </a:rPr>
              <a:t> temptation…”</a:t>
            </a:r>
          </a:p>
          <a:p>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 Six Deadly D’s of the Devil!</a:t>
            </a:r>
            <a:br>
              <a:rPr lang="en-US" b="1"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a:xfrm>
            <a:off x="152400" y="914400"/>
            <a:ext cx="8991600" cy="5943600"/>
          </a:xfrm>
        </p:spPr>
        <p:txBody>
          <a:bodyPr>
            <a:normAutofit fontScale="85000" lnSpcReduction="10000"/>
          </a:bodyPr>
          <a:lstStyle/>
          <a:p>
            <a:pPr>
              <a:buNone/>
            </a:pPr>
            <a:endParaRPr lang="en-US" dirty="0" smtClean="0"/>
          </a:p>
          <a:p>
            <a:pPr lvl="0"/>
            <a:r>
              <a:rPr lang="en-US" dirty="0" smtClean="0"/>
              <a:t>Desire – </a:t>
            </a:r>
            <a:r>
              <a:rPr lang="en-US" i="1" dirty="0" smtClean="0"/>
              <a:t>“Every man is tempted when he is drawn away in      his own lust…” </a:t>
            </a:r>
            <a:endParaRPr lang="en-US" dirty="0" smtClean="0"/>
          </a:p>
          <a:p>
            <a:pPr>
              <a:buNone/>
            </a:pPr>
            <a:r>
              <a:rPr lang="en-US" i="1" dirty="0" smtClean="0"/>
              <a:t> </a:t>
            </a:r>
            <a:r>
              <a:rPr lang="en-US" i="1" dirty="0" smtClean="0">
                <a:solidFill>
                  <a:srgbClr val="FFFF00"/>
                </a:solidFill>
              </a:rPr>
              <a:t>Note: Jesus – “all points tempted like as we, yet without sin…”</a:t>
            </a:r>
            <a:endParaRPr lang="en-US" dirty="0" smtClean="0">
              <a:solidFill>
                <a:srgbClr val="FFFF00"/>
              </a:solidFill>
            </a:endParaRPr>
          </a:p>
          <a:p>
            <a:pPr lvl="0">
              <a:buNone/>
            </a:pPr>
            <a:r>
              <a:rPr lang="en-US" i="1" dirty="0" smtClean="0">
                <a:solidFill>
                  <a:srgbClr val="FFFF00"/>
                </a:solidFill>
              </a:rPr>
              <a:t>“Lust of the flesh” – turn these stones into bread</a:t>
            </a:r>
            <a:endParaRPr lang="en-US" dirty="0" smtClean="0">
              <a:solidFill>
                <a:srgbClr val="FFFF00"/>
              </a:solidFill>
            </a:endParaRPr>
          </a:p>
          <a:p>
            <a:pPr lvl="0">
              <a:buNone/>
            </a:pPr>
            <a:r>
              <a:rPr lang="en-US" i="1" dirty="0" smtClean="0">
                <a:solidFill>
                  <a:srgbClr val="FFFF00"/>
                </a:solidFill>
              </a:rPr>
              <a:t>“Lust of the eyes”- </a:t>
            </a:r>
            <a:r>
              <a:rPr lang="en-US" i="1" dirty="0" err="1" smtClean="0">
                <a:solidFill>
                  <a:srgbClr val="FFFF00"/>
                </a:solidFill>
              </a:rPr>
              <a:t>showeth</a:t>
            </a:r>
            <a:r>
              <a:rPr lang="en-US" i="1" dirty="0" smtClean="0">
                <a:solidFill>
                  <a:srgbClr val="FFFF00"/>
                </a:solidFill>
              </a:rPr>
              <a:t> him al the kingdoms of the world</a:t>
            </a:r>
            <a:endParaRPr lang="en-US" dirty="0" smtClean="0">
              <a:solidFill>
                <a:srgbClr val="FFFF00"/>
              </a:solidFill>
            </a:endParaRPr>
          </a:p>
          <a:p>
            <a:pPr lvl="0">
              <a:buNone/>
            </a:pPr>
            <a:r>
              <a:rPr lang="en-US" i="1" dirty="0" smtClean="0">
                <a:solidFill>
                  <a:srgbClr val="FFFF00"/>
                </a:solidFill>
              </a:rPr>
              <a:t>“Pride of life”- cast thy self down</a:t>
            </a:r>
            <a:r>
              <a:rPr lang="en-US" i="1" dirty="0" smtClean="0"/>
              <a:t> </a:t>
            </a:r>
            <a:endParaRPr lang="en-US" dirty="0" smtClean="0"/>
          </a:p>
          <a:p>
            <a:pPr lvl="0"/>
            <a:r>
              <a:rPr lang="en-US" dirty="0" smtClean="0"/>
              <a:t>Deception – </a:t>
            </a:r>
            <a:r>
              <a:rPr lang="en-US" i="1" dirty="0" smtClean="0"/>
              <a:t>“and enticed…”</a:t>
            </a:r>
            <a:endParaRPr lang="en-US" dirty="0" smtClean="0"/>
          </a:p>
          <a:p>
            <a:pPr lvl="0"/>
            <a:r>
              <a:rPr lang="en-US" dirty="0" smtClean="0"/>
              <a:t>Deliberation </a:t>
            </a:r>
            <a:r>
              <a:rPr lang="en-US" i="1" dirty="0" smtClean="0"/>
              <a:t>– “then when lust is conceived…”</a:t>
            </a:r>
            <a:endParaRPr lang="en-US" dirty="0" smtClean="0"/>
          </a:p>
          <a:p>
            <a:pPr lvl="0"/>
            <a:r>
              <a:rPr lang="en-US" dirty="0" smtClean="0"/>
              <a:t>Disobedience – </a:t>
            </a:r>
            <a:r>
              <a:rPr lang="en-US" i="1" dirty="0" smtClean="0"/>
              <a:t>“it bringeth forth sin…”</a:t>
            </a:r>
            <a:endParaRPr lang="en-US" dirty="0" smtClean="0"/>
          </a:p>
          <a:p>
            <a:pPr lvl="0"/>
            <a:r>
              <a:rPr lang="en-US" dirty="0" smtClean="0"/>
              <a:t>Development – </a:t>
            </a:r>
            <a:r>
              <a:rPr lang="en-US" i="1" dirty="0" smtClean="0"/>
              <a:t>“and sin, when it is finished…”</a:t>
            </a:r>
            <a:endParaRPr lang="en-US" dirty="0" smtClean="0"/>
          </a:p>
          <a:p>
            <a:pPr lvl="0"/>
            <a:r>
              <a:rPr lang="en-US" dirty="0" smtClean="0"/>
              <a:t>Destruction – </a:t>
            </a:r>
            <a:r>
              <a:rPr lang="en-US" i="1" dirty="0" smtClean="0"/>
              <a:t>“bringeth forth death…”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solidFill>
                  <a:srgbClr val="FFFF00"/>
                </a:solidFill>
              </a:rPr>
              <a:t>The transgression that caused the fall </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a:xfrm>
            <a:off x="4114800" y="1600200"/>
            <a:ext cx="4724400" cy="5105400"/>
          </a:xfrm>
        </p:spPr>
        <p:txBody>
          <a:bodyPr>
            <a:normAutofit lnSpcReduction="10000"/>
          </a:bodyPr>
          <a:lstStyle/>
          <a:p>
            <a:pPr algn="ctr">
              <a:buNone/>
            </a:pPr>
            <a:r>
              <a:rPr lang="en-US" i="1" dirty="0" smtClean="0"/>
              <a:t>   "And the woman said unto the serpent, We may eat of the fruit of the trees of the garden: But of the fruit of the tree which is in the midst of the garden, God hath said, Ye shall not eat of it, neither shall ye touch it, lest ye die“</a:t>
            </a:r>
          </a:p>
          <a:p>
            <a:pPr algn="ctr">
              <a:buNone/>
            </a:pPr>
            <a:r>
              <a:rPr lang="en-US" i="1" dirty="0" smtClean="0"/>
              <a:t>(Gen. 3:2-3)</a:t>
            </a:r>
          </a:p>
          <a:p>
            <a:pPr algn="ctr"/>
            <a:endParaRPr lang="en-US" i="1" dirty="0"/>
          </a:p>
        </p:txBody>
      </p:sp>
      <p:pic>
        <p:nvPicPr>
          <p:cNvPr id="102402" name="Picture 2" descr="https://encrypted-tbn3.gstatic.com/images?q=tbn:ANd9GcTA-_uqQ3-E944EOdnDC_daYGvpwRlxD6bUYc5ZRnIXL5Z0iXLW"/>
          <p:cNvPicPr>
            <a:picLocks noChangeAspect="1" noChangeArrowheads="1"/>
          </p:cNvPicPr>
          <p:nvPr/>
        </p:nvPicPr>
        <p:blipFill>
          <a:blip r:embed="rId2" cstate="print"/>
          <a:srcRect/>
          <a:stretch>
            <a:fillRect/>
          </a:stretch>
        </p:blipFill>
        <p:spPr bwMode="auto">
          <a:xfrm>
            <a:off x="838200" y="1219200"/>
            <a:ext cx="2971800" cy="53929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to="" calcmode="lin" valueType="num">
                                      <p:cBhvr>
                                        <p:cTn id="7" dur="1" fill="hold"/>
                                        <p:tgtEl>
                                          <p:spTgt spid="10240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lstStyle/>
          <a:p>
            <a:r>
              <a:rPr lang="en-US" dirty="0" smtClean="0"/>
              <a:t>Eve commits two fatal mistakes</a:t>
            </a:r>
            <a:endParaRPr lang="en-US" dirty="0"/>
          </a:p>
        </p:txBody>
      </p:sp>
      <p:sp>
        <p:nvSpPr>
          <p:cNvPr id="3" name="Content Placeholder 2"/>
          <p:cNvSpPr>
            <a:spLocks noGrp="1"/>
          </p:cNvSpPr>
          <p:nvPr>
            <p:ph idx="1"/>
          </p:nvPr>
        </p:nvSpPr>
        <p:spPr>
          <a:xfrm>
            <a:off x="457200" y="1600200"/>
            <a:ext cx="8686800" cy="5181599"/>
          </a:xfrm>
        </p:spPr>
        <p:txBody>
          <a:bodyPr>
            <a:normAutofit/>
          </a:bodyPr>
          <a:lstStyle/>
          <a:p>
            <a:r>
              <a:rPr lang="en-US" dirty="0" smtClean="0"/>
              <a:t>She </a:t>
            </a:r>
            <a:r>
              <a:rPr lang="en-US" i="1" dirty="0" smtClean="0"/>
              <a:t>adds</a:t>
            </a:r>
            <a:r>
              <a:rPr lang="en-US" dirty="0" smtClean="0"/>
              <a:t> to God’s Word (God did not say, </a:t>
            </a:r>
            <a:r>
              <a:rPr lang="en-US" i="1" dirty="0" smtClean="0"/>
              <a:t>"Neither shall ye touch it")</a:t>
            </a:r>
          </a:p>
          <a:p>
            <a:r>
              <a:rPr lang="en-US" dirty="0" smtClean="0"/>
              <a:t>And then she </a:t>
            </a:r>
            <a:r>
              <a:rPr lang="en-US" i="1" dirty="0" smtClean="0"/>
              <a:t>takes from</a:t>
            </a:r>
            <a:r>
              <a:rPr lang="en-US" dirty="0" smtClean="0"/>
              <a:t> God’s Word (she omitted the original command, </a:t>
            </a:r>
            <a:r>
              <a:rPr lang="en-US" i="1" dirty="0" smtClean="0"/>
              <a:t>"Thou shalt surely die"</a:t>
            </a:r>
            <a:r>
              <a:rPr lang="en-US" dirty="0" smtClean="0"/>
              <a:t>).</a:t>
            </a:r>
          </a:p>
          <a:p>
            <a:r>
              <a:rPr lang="en-US" i="1" dirty="0" smtClean="0">
                <a:solidFill>
                  <a:srgbClr val="FFFF00"/>
                </a:solidFill>
              </a:rPr>
              <a:t>"But of the tree of knowledge of                                          good and evil, thou shalt not eat                                        of it: for in the day that thou                                               </a:t>
            </a:r>
            <a:r>
              <a:rPr lang="en-US" i="1" dirty="0" err="1" smtClean="0">
                <a:solidFill>
                  <a:srgbClr val="FFFF00"/>
                </a:solidFill>
              </a:rPr>
              <a:t>eatest</a:t>
            </a:r>
            <a:r>
              <a:rPr lang="en-US" i="1" dirty="0" smtClean="0">
                <a:solidFill>
                  <a:srgbClr val="FFFF00"/>
                </a:solidFill>
              </a:rPr>
              <a:t> thereof thou shalt                                                        surely die" (Gen. 2:17)</a:t>
            </a:r>
          </a:p>
          <a:p>
            <a:endParaRPr lang="en-US" dirty="0"/>
          </a:p>
        </p:txBody>
      </p:sp>
      <p:pic>
        <p:nvPicPr>
          <p:cNvPr id="103426" name="Picture 2" descr="https://encrypted-tbn3.gstatic.com/images?q=tbn:ANd9GcQnsvdXfrTSOTFdD0M46fPDy2TZtlwBllDg__J0KLNLNWhrw8f8"/>
          <p:cNvPicPr>
            <a:picLocks noChangeAspect="1" noChangeArrowheads="1"/>
          </p:cNvPicPr>
          <p:nvPr/>
        </p:nvPicPr>
        <p:blipFill>
          <a:blip r:embed="rId2" cstate="print"/>
          <a:srcRect/>
          <a:stretch>
            <a:fillRect/>
          </a:stretch>
        </p:blipFill>
        <p:spPr bwMode="auto">
          <a:xfrm>
            <a:off x="6553200" y="3863640"/>
            <a:ext cx="2514600" cy="29943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lnSpcReduction="10000"/>
          </a:bodyPr>
          <a:lstStyle/>
          <a:p>
            <a:r>
              <a:rPr lang="en-US" dirty="0" smtClean="0">
                <a:solidFill>
                  <a:srgbClr val="FFFF00"/>
                </a:solidFill>
              </a:rPr>
              <a:t>Liberals take away from the Word of God </a:t>
            </a:r>
            <a:r>
              <a:rPr lang="en-US" dirty="0" smtClean="0"/>
              <a:t>- </a:t>
            </a:r>
            <a:r>
              <a:rPr lang="en-US" i="1" dirty="0" smtClean="0"/>
              <a:t>"For I testify unto every man that </a:t>
            </a:r>
            <a:r>
              <a:rPr lang="en-US" i="1" dirty="0" err="1" smtClean="0"/>
              <a:t>heareth</a:t>
            </a:r>
            <a:r>
              <a:rPr lang="en-US" i="1" dirty="0" smtClean="0"/>
              <a:t> the words of the prophecy of this book, If any man shall add unto these things, God shall add unto him the plagues that are written in this book: And if any man shall take away from the words of the book of this prophecy, God shall take away his part out of the book of life, and out of the holy city, and from the things which are written in this book" </a:t>
            </a:r>
            <a:r>
              <a:rPr lang="en-US" i="1" dirty="0" smtClean="0"/>
              <a:t>                   (</a:t>
            </a:r>
            <a:r>
              <a:rPr lang="en-US" i="1" dirty="0" smtClean="0"/>
              <a:t>Rev. 22:18-19)</a:t>
            </a:r>
          </a:p>
          <a:p>
            <a:r>
              <a:rPr lang="en-US" dirty="0" smtClean="0">
                <a:solidFill>
                  <a:srgbClr val="FFFF00"/>
                </a:solidFill>
              </a:rPr>
              <a:t>Legalist add to the Word of God </a:t>
            </a:r>
            <a:r>
              <a:rPr lang="en-US" dirty="0" smtClean="0"/>
              <a:t>- </a:t>
            </a:r>
            <a:r>
              <a:rPr lang="en-US" i="1" dirty="0" smtClean="0"/>
              <a:t>"Every word of God is pure: he is a shield unto them that put their trust in him. Add thou not unto his words, lest he reprove thee, and thou be found a liar"                (Prov. 30:5-6)</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www.mailandfemail.com/wp-content/uploads/2012/03/forbidden-fruit.jpg"/>
          <p:cNvPicPr>
            <a:picLocks noChangeAspect="1" noChangeArrowheads="1"/>
          </p:cNvPicPr>
          <p:nvPr/>
        </p:nvPicPr>
        <p:blipFill>
          <a:blip r:embed="rId2" cstate="print"/>
          <a:srcRect/>
          <a:stretch>
            <a:fillRect/>
          </a:stretch>
        </p:blipFill>
        <p:spPr bwMode="auto">
          <a:xfrm>
            <a:off x="-457200" y="-1447800"/>
            <a:ext cx="9601200" cy="8608469"/>
          </a:xfrm>
          <a:prstGeom prst="rect">
            <a:avLst/>
          </a:prstGeom>
          <a:noFill/>
        </p:spPr>
      </p:pic>
      <p:sp>
        <p:nvSpPr>
          <p:cNvPr id="3" name="Title 2"/>
          <p:cNvSpPr>
            <a:spLocks noGrp="1"/>
          </p:cNvSpPr>
          <p:nvPr>
            <p:ph type="title"/>
          </p:nvPr>
        </p:nvSpPr>
        <p:spPr>
          <a:xfrm>
            <a:off x="457200" y="274638"/>
            <a:ext cx="8229600" cy="6354762"/>
          </a:xfrm>
        </p:spPr>
        <p:txBody>
          <a:bodyPr>
            <a:normAutofit/>
          </a:bodyPr>
          <a:lstStyle/>
          <a:p>
            <a:r>
              <a:rPr lang="en-US" i="1" dirty="0" smtClean="0">
                <a:effectLst>
                  <a:glow rad="101600">
                    <a:schemeClr val="bg1">
                      <a:alpha val="60000"/>
                    </a:schemeClr>
                  </a:glow>
                </a:effectLst>
                <a:latin typeface="Calibri" pitchFamily="34" charset="0"/>
                <a:ea typeface="Times New Roman" pitchFamily="18" charset="0"/>
                <a:cs typeface="Times New Roman" pitchFamily="18" charset="0"/>
              </a:rPr>
              <a:t>"And when the woman saw that the tree was good for food, and that it was pleasant to the eyes, and a tree to be desired to make one wise, she took of the fruit thereof</a:t>
            </a:r>
            <a:r>
              <a:rPr lang="en-US" i="1" dirty="0" smtClean="0">
                <a:latin typeface="Calibri" pitchFamily="34" charset="0"/>
                <a:ea typeface="Times New Roman" pitchFamily="18" charset="0"/>
                <a:cs typeface="Times New Roman" pitchFamily="18" charset="0"/>
              </a:rPr>
              <a:t> </a:t>
            </a:r>
            <a:r>
              <a:rPr lang="en-US" i="1" dirty="0" smtClean="0">
                <a:effectLst>
                  <a:glow rad="101600">
                    <a:schemeClr val="bg1">
                      <a:alpha val="60000"/>
                    </a:schemeClr>
                  </a:glow>
                </a:effectLst>
                <a:latin typeface="Calibri" pitchFamily="34" charset="0"/>
                <a:ea typeface="Times New Roman" pitchFamily="18" charset="0"/>
                <a:cs typeface="Times New Roman" pitchFamily="18" charset="0"/>
              </a:rPr>
              <a:t>and did eat…</a:t>
            </a:r>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Satan’s Threefold Temptation</a:t>
            </a:r>
            <a:endParaRPr lang="en-US" dirty="0"/>
          </a:p>
        </p:txBody>
      </p:sp>
      <p:sp>
        <p:nvSpPr>
          <p:cNvPr id="3" name="Content Placeholder 2"/>
          <p:cNvSpPr>
            <a:spLocks noGrp="1"/>
          </p:cNvSpPr>
          <p:nvPr>
            <p:ph idx="1"/>
          </p:nvPr>
        </p:nvSpPr>
        <p:spPr>
          <a:xfrm>
            <a:off x="3657600" y="1447800"/>
            <a:ext cx="5486400" cy="2514601"/>
          </a:xfrm>
        </p:spPr>
        <p:txBody>
          <a:bodyPr>
            <a:noAutofit/>
          </a:bodyPr>
          <a:lstStyle/>
          <a:p>
            <a:r>
              <a:rPr lang="en-US" dirty="0" smtClean="0"/>
              <a:t>Lust of the flesh – </a:t>
            </a:r>
            <a:r>
              <a:rPr lang="en-US" i="1" dirty="0" smtClean="0">
                <a:solidFill>
                  <a:srgbClr val="FFFF00"/>
                </a:solidFill>
              </a:rPr>
              <a:t>“…saw that the tree was good for food…”</a:t>
            </a:r>
          </a:p>
          <a:p>
            <a:r>
              <a:rPr lang="en-US" dirty="0" smtClean="0"/>
              <a:t>Lust of the eyes – </a:t>
            </a:r>
            <a:r>
              <a:rPr lang="en-US" i="1" dirty="0" smtClean="0">
                <a:solidFill>
                  <a:srgbClr val="FFFF00"/>
                </a:solidFill>
              </a:rPr>
              <a:t>“…and that it was pleasant to the eyes…”</a:t>
            </a:r>
          </a:p>
          <a:p>
            <a:r>
              <a:rPr lang="en-US" dirty="0" smtClean="0"/>
              <a:t>Pride of life – </a:t>
            </a:r>
            <a:r>
              <a:rPr lang="en-US" i="1" dirty="0" smtClean="0">
                <a:solidFill>
                  <a:srgbClr val="FFFF00"/>
                </a:solidFill>
              </a:rPr>
              <a:t>“…and a tree to be desired to make one wise…”</a:t>
            </a:r>
          </a:p>
          <a:p>
            <a:r>
              <a:rPr lang="en-US" i="1" dirty="0" smtClean="0">
                <a:solidFill>
                  <a:srgbClr val="FFFF00"/>
                </a:solidFill>
              </a:rPr>
              <a:t>“She took of the fruit thereof, and did eat…” </a:t>
            </a:r>
            <a:endParaRPr lang="en-US" i="1" dirty="0">
              <a:solidFill>
                <a:srgbClr val="FFFF00"/>
              </a:solidFill>
            </a:endParaRPr>
          </a:p>
        </p:txBody>
      </p:sp>
      <p:pic>
        <p:nvPicPr>
          <p:cNvPr id="1026" name="Picture 2" descr="C:\Users\Dan White\Pictures\Bible pictures\Bible pictures Old Testament\Adam, Eve, Creation\Adam and Eve\scan0051.jpg"/>
          <p:cNvPicPr>
            <a:picLocks noChangeAspect="1" noChangeArrowheads="1"/>
          </p:cNvPicPr>
          <p:nvPr/>
        </p:nvPicPr>
        <p:blipFill>
          <a:blip r:embed="rId2" cstate="print">
            <a:lum bright="-20000"/>
          </a:blip>
          <a:srcRect/>
          <a:stretch>
            <a:fillRect/>
          </a:stretch>
        </p:blipFill>
        <p:spPr bwMode="auto">
          <a:xfrm>
            <a:off x="0" y="1295400"/>
            <a:ext cx="3523577" cy="5029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2.bp.blogspot.com/_AXQe9Yqhh9Y/TLKn73nl-RI/AAAAAAAADHE/LQZVkPU5pPg/s1600/adam-and-eve.jpg"/>
          <p:cNvPicPr>
            <a:picLocks noChangeAspect="1" noChangeArrowheads="1"/>
          </p:cNvPicPr>
          <p:nvPr/>
        </p:nvPicPr>
        <p:blipFill>
          <a:blip r:embed="rId2" cstate="print"/>
          <a:srcRect/>
          <a:stretch>
            <a:fillRect/>
          </a:stretch>
        </p:blipFill>
        <p:spPr bwMode="auto">
          <a:xfrm>
            <a:off x="0" y="0"/>
            <a:ext cx="4648200" cy="6987898"/>
          </a:xfrm>
          <a:prstGeom prst="rect">
            <a:avLst/>
          </a:prstGeom>
          <a:noFill/>
        </p:spPr>
      </p:pic>
      <p:sp>
        <p:nvSpPr>
          <p:cNvPr id="7169" name="Rectangle 1"/>
          <p:cNvSpPr>
            <a:spLocks noChangeArrowheads="1"/>
          </p:cNvSpPr>
          <p:nvPr/>
        </p:nvSpPr>
        <p:spPr bwMode="auto">
          <a:xfrm>
            <a:off x="4724400" y="2272978"/>
            <a:ext cx="4419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ctr" defTabSz="914400" rtl="0" eaLnBrk="1" fontAlgn="base" latinLnBrk="0" hangingPunct="1">
              <a:lnSpc>
                <a:spcPct val="100000"/>
              </a:lnSpc>
              <a:spcBef>
                <a:spcPct val="0"/>
              </a:spcBef>
              <a:spcAft>
                <a:spcPct val="0"/>
              </a:spcAft>
              <a:buClrTx/>
              <a:buSzTx/>
              <a:buFontTx/>
              <a:buNone/>
              <a:tabLst/>
            </a:pPr>
            <a:r>
              <a:rPr lang="en-US" sz="3600" i="1" dirty="0" smtClean="0">
                <a:latin typeface="Calibri" pitchFamily="34" charset="0"/>
                <a:ea typeface="Times New Roman" pitchFamily="18" charset="0"/>
                <a:cs typeface="Times New Roman" pitchFamily="18" charset="0"/>
              </a:rPr>
              <a:t>…</a:t>
            </a:r>
            <a:r>
              <a:rPr kumimoji="0" lang="en-US" sz="36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and gave also unto her husband with her; and he did eat" </a:t>
            </a:r>
          </a:p>
          <a:p>
            <a:pPr marL="0" marR="0" lvl="0" indent="182563" algn="ctr" defTabSz="914400" rtl="0" eaLnBrk="1" fontAlgn="base" latinLnBrk="0" hangingPunct="1">
              <a:lnSpc>
                <a:spcPct val="100000"/>
              </a:lnSpc>
              <a:spcBef>
                <a:spcPct val="0"/>
              </a:spcBef>
              <a:spcAft>
                <a:spcPct val="0"/>
              </a:spcAft>
              <a:buClrTx/>
              <a:buSzTx/>
              <a:buFontTx/>
              <a:buNone/>
              <a:tabLst/>
            </a:pPr>
            <a:r>
              <a:rPr kumimoji="0" lang="en-US" sz="36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(Gen. 3:6)</a:t>
            </a:r>
            <a:endParaRPr kumimoji="0" lang="en-US" sz="36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pPr algn="ctr"/>
            <a:r>
              <a:rPr lang="en-US" sz="3600" i="1" dirty="0" smtClean="0"/>
              <a:t>(John 1:1-4)</a:t>
            </a:r>
          </a:p>
          <a:p>
            <a:pPr algn="ctr"/>
            <a:r>
              <a:rPr lang="en-US" sz="3600" i="1" dirty="0" smtClean="0"/>
              <a:t>“In the beginning was the Word, and the Word was with God, and the Word was God. The same was in the beginning with God. </a:t>
            </a:r>
            <a:r>
              <a:rPr lang="en-US" sz="3600" i="1" u="sng" dirty="0" smtClean="0"/>
              <a:t>All things were made by him</a:t>
            </a:r>
            <a:r>
              <a:rPr lang="en-US" sz="3600" i="1" dirty="0" smtClean="0"/>
              <a:t>; and without him was not any thing made that was made. In him was life; and the life was the light of men.”</a:t>
            </a:r>
            <a:endParaRPr lang="en-US" sz="3600" i="1" dirty="0"/>
          </a:p>
        </p:txBody>
      </p:sp>
      <p:pic>
        <p:nvPicPr>
          <p:cNvPr id="83970" name="Picture 2" descr="http://3.bp.blogspot.com/-dcyykJofMtU/TfFvTBBSYFI/AAAAAAAACLw/Rs1mwY81-_g/s1600/creator.jpg"/>
          <p:cNvPicPr>
            <a:picLocks noChangeAspect="1" noChangeArrowheads="1"/>
          </p:cNvPicPr>
          <p:nvPr/>
        </p:nvPicPr>
        <p:blipFill>
          <a:blip r:embed="rId2" cstate="print"/>
          <a:srcRect/>
          <a:stretch>
            <a:fillRect/>
          </a:stretch>
        </p:blipFill>
        <p:spPr bwMode="auto">
          <a:xfrm>
            <a:off x="1828800" y="3962400"/>
            <a:ext cx="5791198" cy="2895600"/>
          </a:xfrm>
          <a:prstGeom prst="rect">
            <a:avLst/>
          </a:prstGeom>
          <a:noFill/>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2743200"/>
          </a:xfrm>
        </p:spPr>
        <p:txBody>
          <a:bodyPr>
            <a:normAutofit fontScale="90000"/>
          </a:bodyPr>
          <a:lstStyle/>
          <a:p>
            <a:r>
              <a:rPr lang="en-US" i="1" dirty="0" smtClean="0"/>
              <a:t> (I Tim. 2:14)</a:t>
            </a:r>
            <a:br>
              <a:rPr lang="en-US" i="1" dirty="0" smtClean="0"/>
            </a:br>
            <a:r>
              <a:rPr lang="en-US" i="1" dirty="0" smtClean="0"/>
              <a:t> “And Adam was not deceived, but the woman being deceived was in the transgression.”</a:t>
            </a:r>
            <a:endParaRPr lang="en-US" i="1" dirty="0"/>
          </a:p>
        </p:txBody>
      </p:sp>
      <p:pic>
        <p:nvPicPr>
          <p:cNvPr id="107522" name="Picture 2" descr="http://1.bp.blogspot.com/-3l4jVxFp2SE/T73hfU3btWI/AAAAAAAAJqA/E6WuJBfQ-p0/s1600/forbidden+fruit+.jpg"/>
          <p:cNvPicPr>
            <a:picLocks noChangeAspect="1" noChangeArrowheads="1"/>
          </p:cNvPicPr>
          <p:nvPr/>
        </p:nvPicPr>
        <p:blipFill>
          <a:blip r:embed="rId2" cstate="print"/>
          <a:srcRect/>
          <a:stretch>
            <a:fillRect/>
          </a:stretch>
        </p:blipFill>
        <p:spPr bwMode="auto">
          <a:xfrm>
            <a:off x="3124200" y="2895600"/>
            <a:ext cx="2819400" cy="3766374"/>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 Adam eat the fruit? </a:t>
            </a:r>
            <a:br>
              <a:rPr lang="en-US" dirty="0" smtClean="0"/>
            </a:br>
            <a:endParaRPr lang="en-US" dirty="0"/>
          </a:p>
        </p:txBody>
      </p:sp>
      <p:sp>
        <p:nvSpPr>
          <p:cNvPr id="3" name="Content Placeholder 2"/>
          <p:cNvSpPr>
            <a:spLocks noGrp="1"/>
          </p:cNvSpPr>
          <p:nvPr>
            <p:ph idx="1"/>
          </p:nvPr>
        </p:nvSpPr>
        <p:spPr>
          <a:xfrm>
            <a:off x="0" y="990600"/>
            <a:ext cx="9144000" cy="5867400"/>
          </a:xfrm>
        </p:spPr>
        <p:txBody>
          <a:bodyPr>
            <a:noAutofit/>
          </a:bodyPr>
          <a:lstStyle/>
          <a:p>
            <a:r>
              <a:rPr lang="en-US" dirty="0" smtClean="0"/>
              <a:t>The Bible doesn't say why he </a:t>
            </a:r>
            <a:r>
              <a:rPr lang="en-US" dirty="0" smtClean="0"/>
              <a:t>ate </a:t>
            </a:r>
            <a:r>
              <a:rPr lang="en-US" dirty="0" smtClean="0"/>
              <a:t>but we do know he deliberately sinned, took the fruit and eat it.</a:t>
            </a:r>
          </a:p>
          <a:p>
            <a:r>
              <a:rPr lang="en-US" dirty="0" smtClean="0"/>
              <a:t>Maybe he thought Eve was still "alive" when God said "you will surely die" and he decided it was ok to eat it. </a:t>
            </a:r>
          </a:p>
          <a:p>
            <a:r>
              <a:rPr lang="en-US" dirty="0" smtClean="0"/>
              <a:t>Maybe she nagged him into taking a bite.</a:t>
            </a:r>
          </a:p>
          <a:p>
            <a:r>
              <a:rPr lang="en-US" dirty="0" smtClean="0"/>
              <a:t>Maybe he didn't know which tree it came from.</a:t>
            </a:r>
          </a:p>
          <a:p>
            <a:r>
              <a:rPr lang="en-US" dirty="0" smtClean="0"/>
              <a:t>Eve was deceived but Adam was not.  This means that Adam to whom the command was given NOT to eat of the tree did so fully knowing what He was doing. </a:t>
            </a:r>
            <a:br>
              <a:rPr lang="en-US" dirty="0" smtClean="0"/>
            </a:b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en-US" i="1" dirty="0" smtClean="0"/>
              <a:t> (Luke 14:26)</a:t>
            </a:r>
            <a:br>
              <a:rPr lang="en-US" i="1" dirty="0" smtClean="0"/>
            </a:br>
            <a:r>
              <a:rPr lang="en-US" i="1" dirty="0" smtClean="0"/>
              <a:t> “If any man come to me, and hate </a:t>
            </a:r>
            <a:r>
              <a:rPr lang="en-US" i="1" dirty="0" smtClean="0">
                <a:solidFill>
                  <a:srgbClr val="FFFF00"/>
                </a:solidFill>
              </a:rPr>
              <a:t>(to love less) </a:t>
            </a:r>
            <a:r>
              <a:rPr lang="en-US" i="1" dirty="0" smtClean="0"/>
              <a:t>not his father, and mother, and wife, and children, and brethren, and sisters, yea, and his own life also, he cannot be my disciple.”</a:t>
            </a:r>
            <a:endParaRPr lang="en-US" i="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fontScale="90000"/>
          </a:bodyPr>
          <a:lstStyle/>
          <a:p>
            <a:r>
              <a:rPr lang="en-US" i="1" dirty="0" smtClean="0"/>
              <a:t>(Matthew 10:37-39) </a:t>
            </a:r>
            <a:br>
              <a:rPr lang="en-US" i="1" dirty="0" smtClean="0"/>
            </a:br>
            <a:r>
              <a:rPr lang="en-US" i="1" dirty="0" smtClean="0"/>
              <a:t>“He that loveth father or mother more than me is not worthy of me: and he that loveth son or daughter more than me is not worthy of me. And he that </a:t>
            </a:r>
            <a:r>
              <a:rPr lang="en-US" i="1" dirty="0" err="1" smtClean="0"/>
              <a:t>taketh</a:t>
            </a:r>
            <a:r>
              <a:rPr lang="en-US" i="1" dirty="0" smtClean="0"/>
              <a:t> not his cross, and followeth after me, is not worthy of me. He that findeth his life shall lose it: and he that </a:t>
            </a:r>
            <a:r>
              <a:rPr lang="en-US" i="1" dirty="0" err="1" smtClean="0"/>
              <a:t>loseth</a:t>
            </a:r>
            <a:r>
              <a:rPr lang="en-US" i="1" dirty="0" smtClean="0"/>
              <a:t> his life for my sake shall find it.”</a:t>
            </a:r>
            <a:endParaRPr lang="en-US" i="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www.ldsces.org/inst_manuals/bm-ssg/images/p-114-1.gif"/>
          <p:cNvPicPr>
            <a:picLocks noChangeAspect="1" noChangeArrowheads="1"/>
          </p:cNvPicPr>
          <p:nvPr/>
        </p:nvPicPr>
        <p:blipFill>
          <a:blip r:embed="rId2" cstate="print"/>
          <a:srcRect/>
          <a:stretch>
            <a:fillRect/>
          </a:stretch>
        </p:blipFill>
        <p:spPr bwMode="auto">
          <a:xfrm>
            <a:off x="1676400" y="2361449"/>
            <a:ext cx="6096000" cy="4069007"/>
          </a:xfrm>
          <a:prstGeom prst="rect">
            <a:avLst/>
          </a:prstGeom>
          <a:noFill/>
        </p:spPr>
      </p:pic>
      <p:sp>
        <p:nvSpPr>
          <p:cNvPr id="3" name="Title 2"/>
          <p:cNvSpPr>
            <a:spLocks noGrp="1"/>
          </p:cNvSpPr>
          <p:nvPr>
            <p:ph type="title"/>
          </p:nvPr>
        </p:nvSpPr>
        <p:spPr/>
        <p:txBody>
          <a:bodyPr>
            <a:normAutofit fontScale="90000"/>
          </a:bodyPr>
          <a:lstStyle/>
          <a:p>
            <a:r>
              <a:rPr lang="en-US" dirty="0" smtClean="0"/>
              <a:t>Next Week</a:t>
            </a:r>
            <a:br>
              <a:rPr lang="en-US" dirty="0" smtClean="0"/>
            </a:br>
            <a:r>
              <a:rPr lang="en-US" i="1" dirty="0" smtClean="0"/>
              <a:t>“The Consequences of the Fall”</a:t>
            </a:r>
            <a:endParaRPr lang="en-US"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5058" name="Picture 2" descr="http://survincity.com/wp-content/uploads/images/homo-e1332670611926.jpg"/>
          <p:cNvPicPr>
            <a:picLocks noChangeAspect="1" noChangeArrowheads="1"/>
          </p:cNvPicPr>
          <p:nvPr/>
        </p:nvPicPr>
        <p:blipFill>
          <a:blip r:embed="rId2" cstate="print"/>
          <a:srcRect/>
          <a:stretch>
            <a:fillRect/>
          </a:stretch>
        </p:blipFill>
        <p:spPr bwMode="auto">
          <a:xfrm>
            <a:off x="4024312" y="3048000"/>
            <a:ext cx="5119688" cy="3276600"/>
          </a:xfrm>
          <a:prstGeom prst="rect">
            <a:avLst/>
          </a:prstGeom>
          <a:noFill/>
        </p:spPr>
      </p:pic>
      <p:pic>
        <p:nvPicPr>
          <p:cNvPr id="45060" name="Picture 4" descr="http://www.creationstudies.org/htdocs/Ceration-vs-Evolution.jpg"/>
          <p:cNvPicPr>
            <a:picLocks noChangeAspect="1" noChangeArrowheads="1"/>
          </p:cNvPicPr>
          <p:nvPr/>
        </p:nvPicPr>
        <p:blipFill>
          <a:blip r:embed="rId3" cstate="print"/>
          <a:srcRect/>
          <a:stretch>
            <a:fillRect/>
          </a:stretch>
        </p:blipFill>
        <p:spPr bwMode="auto">
          <a:xfrm>
            <a:off x="0" y="0"/>
            <a:ext cx="9270415" cy="2514600"/>
          </a:xfrm>
          <a:prstGeom prst="rect">
            <a:avLst/>
          </a:prstGeom>
          <a:noFill/>
        </p:spPr>
      </p:pic>
      <p:pic>
        <p:nvPicPr>
          <p:cNvPr id="45062" name="Picture 6" descr="http://tayaradio.com/blog/wp-content/uploads/2012/09/Creation-of-Man.jpg"/>
          <p:cNvPicPr>
            <a:picLocks noChangeAspect="1" noChangeArrowheads="1"/>
          </p:cNvPicPr>
          <p:nvPr/>
        </p:nvPicPr>
        <p:blipFill>
          <a:blip r:embed="rId4" cstate="print">
            <a:lum bright="-10000" contrast="30000"/>
          </a:blip>
          <a:srcRect/>
          <a:stretch>
            <a:fillRect/>
          </a:stretch>
        </p:blipFill>
        <p:spPr bwMode="auto">
          <a:xfrm>
            <a:off x="609600" y="2599236"/>
            <a:ext cx="3284996" cy="4258764"/>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2551</TotalTime>
  <Words>2879</Words>
  <Application>Microsoft Office PowerPoint</Application>
  <PresentationFormat>On-screen Show (4:3)</PresentationFormat>
  <Paragraphs>137</Paragraphs>
  <Slides>84</Slides>
  <Notes>5</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The Doctrine of Man (Part 4)</vt:lpstr>
      <vt:lpstr>Slide 2</vt:lpstr>
      <vt:lpstr>Slide 3</vt:lpstr>
      <vt:lpstr>Slide 4</vt:lpstr>
      <vt:lpstr>Slide 5</vt:lpstr>
      <vt:lpstr>Slide 6</vt:lpstr>
      <vt:lpstr>Rom. 1:21-24  “Because that, when they knew God, they glorified him not as God, neither were thankful; but became vain in their imaginations, and their foolish heart was darkened. Professing themselves to be wise, they became fools, And changed the glory of the uncorruptible God into an image made like to corruptible man, and to birds, and fourfooted beasts, and creeping things. Wherefore God also gave them up to uncleanness through the lusts of their own hearts, to dishonour their own bodies between themselves.”</vt:lpstr>
      <vt:lpstr>Slide 8</vt:lpstr>
      <vt:lpstr>Slide 9</vt:lpstr>
      <vt:lpstr>Slide 10</vt:lpstr>
      <vt:lpstr>“Thy Word is Truth…”</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If man does not bear the physical likeness and image of God, what likeness and image does he bear?</vt:lpstr>
      <vt:lpstr>Slide 25</vt:lpstr>
      <vt:lpstr>Slide 26</vt:lpstr>
      <vt:lpstr>Slide 27</vt:lpstr>
      <vt:lpstr>Slide 28</vt:lpstr>
      <vt:lpstr>Slide 29</vt:lpstr>
      <vt:lpstr>Slide 30</vt:lpstr>
      <vt:lpstr>Slide 31</vt:lpstr>
      <vt:lpstr>Three persons of the Godhead</vt:lpstr>
      <vt:lpstr>Man is a trichotomous (three-part) being. That is, does he consist of body, soul and spirit? </vt:lpstr>
      <vt:lpstr>Slide 34</vt:lpstr>
      <vt:lpstr>The three elements of personality are </vt:lpstr>
      <vt:lpstr>Man’s Original Duties  and Responsibilities </vt:lpstr>
      <vt:lpstr>Why did God create man?  </vt:lpstr>
      <vt:lpstr>“Thou art worthy, O Lord, to receive glory and honour and power: for thou hast created all things, and for thy pleasure they are and were created.”  (Rev. 4:11)</vt:lpstr>
      <vt:lpstr>“Furthermore then we beseech you, brethren, and exhort you by the Lord Jesus, that as ye have received of us how ye ought to walk and to please God, so ye would abound more and more.” (I Thess. 4:1)</vt:lpstr>
      <vt:lpstr>“So then they that are in the flesh cannot please God.”  (Romans 8:8) </vt:lpstr>
      <vt:lpstr>Slide 41</vt:lpstr>
      <vt:lpstr>Slide 42</vt:lpstr>
      <vt:lpstr>How do we bring pleasure to God?</vt:lpstr>
      <vt:lpstr>The only way to bring pleasure to God is by fulfilling our God given duties and responsibilities.</vt:lpstr>
      <vt:lpstr>Slide 45</vt:lpstr>
      <vt:lpstr>Upon His creation of Man God gave Him the duties and responsibilities:</vt:lpstr>
      <vt:lpstr>Slide 47</vt:lpstr>
      <vt:lpstr>Slide 48</vt:lpstr>
      <vt:lpstr>The temptation that led to the fall </vt:lpstr>
      <vt:lpstr>"Now the serpent was more subtile than any beast of the field which the Lord God had made. And he said unto the woman, Yea, hath God said, Ye shall not eat of every tree of the garden?" (Gen. 3:1). </vt:lpstr>
      <vt:lpstr>Satan’s approach to Eve  </vt:lpstr>
      <vt:lpstr>Don’t ever doubt the Word of God!</vt:lpstr>
      <vt:lpstr>II Tim. 3:16 “All Scripture is given by inspiration of God, and is profitable for doctrine, for reproof, for correction, for instruction in righteousness.”</vt:lpstr>
      <vt:lpstr>God has promised to preserve                   His word for all generations? </vt:lpstr>
      <vt:lpstr>What did Jesus say about preservation? </vt:lpstr>
      <vt:lpstr>Slide 56</vt:lpstr>
      <vt:lpstr>Slide 57</vt:lpstr>
      <vt:lpstr>Slide 58</vt:lpstr>
      <vt:lpstr>Slide 59</vt:lpstr>
      <vt:lpstr>Slide 60</vt:lpstr>
      <vt:lpstr>Doubt leads to Denial</vt:lpstr>
      <vt:lpstr>Slide 62</vt:lpstr>
      <vt:lpstr>Slide 63</vt:lpstr>
      <vt:lpstr>Slide 64</vt:lpstr>
      <vt:lpstr>Doubt leads to Denial  Denial leads to Rejection</vt:lpstr>
      <vt:lpstr>Doubt leads to Denial Denial leads to Rejection Rejection leads to Disobedience</vt:lpstr>
      <vt:lpstr>Doubt leads to Denial Denial leads to Rejection Rejection leads to Disobedience Disobedience leads to Consequences</vt:lpstr>
      <vt:lpstr>Slide 68</vt:lpstr>
      <vt:lpstr>(Galatians 6:7-8)  “Be not deceived; God is not mocked: for whatsoever a man soweth, that shall he also reap. For he that soweth to his flesh shall of the flesh reap corruption; but he that soweth to the Spirit shall of the Spirit reap life everlasting.”</vt:lpstr>
      <vt:lpstr>Slide 70</vt:lpstr>
      <vt:lpstr>Slide 71</vt:lpstr>
      <vt:lpstr>The Progression of Satan’s Temptation (James 1:12-16) </vt:lpstr>
      <vt:lpstr> Six Deadly D’s of the Devil! </vt:lpstr>
      <vt:lpstr>The transgression that caused the fall  </vt:lpstr>
      <vt:lpstr>Eve commits two fatal mistakes</vt:lpstr>
      <vt:lpstr>Slide 76</vt:lpstr>
      <vt:lpstr>"And when the woman saw that the tree was good for food, and that it was pleasant to the eyes, and a tree to be desired to make one wise, she took of the fruit thereof and did eat…</vt:lpstr>
      <vt:lpstr>Satan’s Threefold Temptation</vt:lpstr>
      <vt:lpstr>Slide 79</vt:lpstr>
      <vt:lpstr> (I Tim. 2:14)  “And Adam was not deceived, but the woman being deceived was in the transgression.”</vt:lpstr>
      <vt:lpstr>Why did Adam eat the fruit?  </vt:lpstr>
      <vt:lpstr> (Luke 14:26)  “If any man come to me, and hate (to love less) not his father, and mother, and wife, and children, and brethren, and sisters, yea, and his own life also, he cannot be my disciple.”</vt:lpstr>
      <vt:lpstr>(Matthew 10:37-39)  “He that loveth father or mother more than me is not worthy of me: and he that loveth son or daughter more than me is not worthy of me. And he that taketh not his cross, and followeth after me, is not worthy of me. He that findeth his life shall lose it: and he that loseth his life for my sake shall find it.”</vt:lpstr>
      <vt:lpstr>Next Week “The Consequences of the Fall”</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Man (Part 4)</dc:title>
  <dc:creator>Pastor Daniel White</dc:creator>
  <cp:lastModifiedBy>Pastor Daniel White</cp:lastModifiedBy>
  <cp:revision>41</cp:revision>
  <dcterms:created xsi:type="dcterms:W3CDTF">2013-11-27T14:11:32Z</dcterms:created>
  <dcterms:modified xsi:type="dcterms:W3CDTF">2013-12-04T20:54:51Z</dcterms:modified>
</cp:coreProperties>
</file>