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8" r:id="rId3"/>
    <p:sldId id="259" r:id="rId4"/>
    <p:sldId id="260" r:id="rId5"/>
    <p:sldId id="261" r:id="rId6"/>
    <p:sldId id="262" r:id="rId7"/>
    <p:sldId id="304" r:id="rId8"/>
    <p:sldId id="257" r:id="rId9"/>
    <p:sldId id="281" r:id="rId10"/>
    <p:sldId id="312" r:id="rId11"/>
    <p:sldId id="285" r:id="rId12"/>
    <p:sldId id="305" r:id="rId13"/>
    <p:sldId id="309" r:id="rId14"/>
    <p:sldId id="308" r:id="rId15"/>
    <p:sldId id="310" r:id="rId16"/>
    <p:sldId id="307" r:id="rId17"/>
    <p:sldId id="311" r:id="rId18"/>
    <p:sldId id="283" r:id="rId19"/>
    <p:sldId id="282" r:id="rId20"/>
    <p:sldId id="284" r:id="rId21"/>
    <p:sldId id="313" r:id="rId22"/>
    <p:sldId id="286" r:id="rId23"/>
    <p:sldId id="278" r:id="rId24"/>
    <p:sldId id="279" r:id="rId25"/>
    <p:sldId id="280" r:id="rId26"/>
    <p:sldId id="263" r:id="rId27"/>
    <p:sldId id="291" r:id="rId28"/>
    <p:sldId id="264" r:id="rId29"/>
    <p:sldId id="290" r:id="rId30"/>
    <p:sldId id="270" r:id="rId31"/>
    <p:sldId id="292" r:id="rId32"/>
    <p:sldId id="269" r:id="rId33"/>
    <p:sldId id="296" r:id="rId34"/>
    <p:sldId id="266" r:id="rId35"/>
    <p:sldId id="293" r:id="rId36"/>
    <p:sldId id="267" r:id="rId37"/>
    <p:sldId id="297" r:id="rId38"/>
    <p:sldId id="268" r:id="rId39"/>
    <p:sldId id="295" r:id="rId40"/>
    <p:sldId id="271" r:id="rId41"/>
    <p:sldId id="294" r:id="rId42"/>
    <p:sldId id="272" r:id="rId43"/>
    <p:sldId id="298" r:id="rId44"/>
    <p:sldId id="273" r:id="rId45"/>
    <p:sldId id="299" r:id="rId46"/>
    <p:sldId id="274" r:id="rId47"/>
    <p:sldId id="300" r:id="rId48"/>
    <p:sldId id="275" r:id="rId49"/>
    <p:sldId id="301" r:id="rId50"/>
    <p:sldId id="276" r:id="rId51"/>
    <p:sldId id="302" r:id="rId52"/>
    <p:sldId id="277" r:id="rId53"/>
    <p:sldId id="303" r:id="rId54"/>
    <p:sldId id="28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98" autoAdjust="0"/>
  </p:normalViewPr>
  <p:slideViewPr>
    <p:cSldViewPr>
      <p:cViewPr varScale="1">
        <p:scale>
          <a:sx n="67" d="100"/>
          <a:sy n="67" d="100"/>
        </p:scale>
        <p:origin x="-146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0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5E02A-BF94-4BC6-AAA4-B9A2EF3870C5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41A63-1646-4956-9D59-1199EAC3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41A63-1646-4956-9D59-1199EAC33B9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F328E-DE26-4740-B01E-3DD91063833F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E0B52-80C6-4A8E-9923-4410378ED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Names of God</a:t>
            </a:r>
            <a:endParaRPr lang="en-US" sz="48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382000" cy="5029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   </a:t>
            </a:r>
            <a:r>
              <a:rPr lang="en-US" i="1" dirty="0" smtClean="0"/>
              <a:t>“Wherefore God also hath highly exalted him, and given him a </a:t>
            </a:r>
            <a:r>
              <a:rPr lang="en-US" i="1" dirty="0" smtClean="0">
                <a:solidFill>
                  <a:srgbClr val="FFFF00"/>
                </a:solidFill>
              </a:rPr>
              <a:t>name</a:t>
            </a:r>
            <a:r>
              <a:rPr lang="en-US" i="1" dirty="0" smtClean="0"/>
              <a:t> which is above every name: That at the </a:t>
            </a:r>
            <a:r>
              <a:rPr lang="en-US" i="1" dirty="0" smtClean="0">
                <a:solidFill>
                  <a:srgbClr val="FFFF00"/>
                </a:solidFill>
              </a:rPr>
              <a:t>name</a:t>
            </a:r>
            <a:r>
              <a:rPr lang="en-US" i="1" dirty="0" smtClean="0"/>
              <a:t> of Jesus every knee should bow, of things in heaven, and things in earth, and things under the earth; And that every tongue should confess that Jesus Christ is Lord, to the glory of God the Father.” </a:t>
            </a:r>
          </a:p>
          <a:p>
            <a:pPr algn="ctr">
              <a:buNone/>
            </a:pPr>
            <a:r>
              <a:rPr lang="en-US" i="1" dirty="0" smtClean="0"/>
              <a:t>(Philippians 2:9-11) </a:t>
            </a:r>
            <a:endParaRPr lang="en-US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-941508"/>
            <a:ext cx="9144000" cy="779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2200" t="10976" r="28378" b="14878"/>
          <a:stretch>
            <a:fillRect/>
          </a:stretch>
        </p:blipFill>
        <p:spPr bwMode="auto">
          <a:xfrm>
            <a:off x="3962400" y="2057400"/>
            <a:ext cx="1295400" cy="1538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6553200" cy="5943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God of Power and Might</a:t>
            </a:r>
          </a:p>
          <a:p>
            <a:r>
              <a:rPr lang="en-US" sz="40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God of Strength</a:t>
            </a:r>
          </a:p>
          <a:p>
            <a:r>
              <a:rPr lang="en-US" sz="40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Most High God</a:t>
            </a:r>
          </a:p>
          <a:p>
            <a:r>
              <a:rPr lang="en-US" sz="40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God who sees</a:t>
            </a:r>
          </a:p>
          <a:p>
            <a:r>
              <a:rPr lang="en-US" sz="40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Almighty God</a:t>
            </a:r>
          </a:p>
          <a:p>
            <a:r>
              <a:rPr lang="en-US" sz="40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Everlasting God</a:t>
            </a:r>
            <a:endParaRPr lang="en-US" sz="40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Harting" pitchFamily="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9270" y="0"/>
            <a:ext cx="228473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" y="0"/>
            <a:ext cx="91424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0" y="1371600"/>
            <a:ext cx="4572000" cy="3492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“I will praise thee, O Lord my God, with all my heart: and I will glorify thy name </a:t>
            </a:r>
          </a:p>
          <a:p>
            <a:pPr algn="ctr"/>
            <a:r>
              <a:rPr lang="en-US" sz="3600" b="1" i="1" dirty="0" smtClean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for evermore.” </a:t>
            </a:r>
          </a:p>
          <a:p>
            <a:pPr algn="ctr"/>
            <a:r>
              <a:rPr lang="en-US" sz="3600" b="1" i="1" dirty="0" smtClean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(Psalms 86:12)</a:t>
            </a:r>
            <a:endParaRPr lang="en-US" sz="3600" b="1" i="1" dirty="0">
              <a:solidFill>
                <a:schemeClr val="bg1">
                  <a:lumMod val="65000"/>
                  <a:lumOff val="35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04800" y="-304800"/>
            <a:ext cx="9753600" cy="7391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442" y="1009357"/>
            <a:ext cx="9179442" cy="485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66800" y="1828800"/>
            <a:ext cx="7010400" cy="46005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igh Tower Text" pitchFamily="18" charset="0"/>
              </a:rPr>
              <a:t>Jehovah – The proper </a:t>
            </a:r>
            <a:r>
              <a:rPr lang="en-US" sz="4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igh Tower Text" pitchFamily="18" charset="0"/>
              </a:rPr>
              <a:t>Name of the God </a:t>
            </a:r>
            <a: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igh Tower Text" pitchFamily="18" charset="0"/>
              </a:rPr>
              <a:t>of Israel in the Hebrew Bible. Meaning - The Lord</a:t>
            </a:r>
          </a:p>
          <a:p>
            <a:pPr algn="ctr"/>
            <a: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endParaRPr lang="en-US" sz="48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bright="-3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" y="1447800"/>
            <a:ext cx="8991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igh Tower Text" pitchFamily="18" charset="0"/>
              </a:rPr>
              <a:t>“And God said moreover unto Moses, Thus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igh Tower Text" pitchFamily="18" charset="0"/>
              </a:rPr>
              <a:t>shalt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igh Tower Text" pitchFamily="18" charset="0"/>
              </a:rPr>
              <a:t> thou say unto the children of Israel, The </a:t>
            </a:r>
            <a:r>
              <a:rPr lang="en-US" sz="3600" i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igh Tower Text" pitchFamily="18" charset="0"/>
              </a:rPr>
              <a:t>LORD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igh Tower Text" pitchFamily="18" charset="0"/>
              </a:rPr>
              <a:t>(Jehovah)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igh Tower Text" pitchFamily="18" charset="0"/>
              </a:rPr>
              <a:t>God of your fathers, the God of Abraham, the God of Isaac, and the God of Jacob, hath sent me unto you: this is my name for ever, and this is my memorial unto all generations.” (Exodus 3:15)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High Tower Tex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4800" y="-228600"/>
            <a:ext cx="9829800" cy="7467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442" y="1009357"/>
            <a:ext cx="9179442" cy="485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95400" y="1981200"/>
            <a:ext cx="685800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4800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Yahweh  -  The personal </a:t>
            </a:r>
            <a:r>
              <a:rPr lang="en-US" sz="48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Name of the God </a:t>
            </a:r>
            <a:r>
              <a:rPr lang="en-US" sz="4800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of Israel in the Hebrew Bible. Meaning – Lord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381000"/>
            <a:ext cx="5715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“I am the </a:t>
            </a:r>
            <a:r>
              <a:rPr lang="en-US" sz="4000" i="1" u="sng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LORD</a:t>
            </a:r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 (Yahweh): that is my name: and my glory will I not give to another, neither my </a:t>
            </a:r>
          </a:p>
          <a:p>
            <a:pPr algn="ctr"/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praise to graven images.” </a:t>
            </a:r>
          </a:p>
          <a:p>
            <a:pPr algn="ctr"/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(Isaiah 42:8) </a:t>
            </a:r>
            <a:endParaRPr lang="en-US" sz="4000" i="1" dirty="0">
              <a:solidFill>
                <a:srgbClr val="FFFF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High Tower Text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438400"/>
            <a:ext cx="3581400" cy="4093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4114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High Tower Text" pitchFamily="18" charset="0"/>
              </a:rPr>
              <a:t>"</a:t>
            </a:r>
            <a:r>
              <a:rPr lang="en-US" sz="3600" i="1" dirty="0" smtClean="0">
                <a:solidFill>
                  <a:srgbClr val="FFFF00"/>
                </a:solidFill>
                <a:latin typeface="High Tower Text" pitchFamily="18" charset="0"/>
              </a:rPr>
              <a:t>You shall not take the name of the LORD your God in vain, for the LORD will not hold him guiltless who </a:t>
            </a:r>
          </a:p>
          <a:p>
            <a:pPr algn="ctr"/>
            <a:r>
              <a:rPr lang="en-US" sz="3600" i="1" dirty="0" smtClean="0">
                <a:solidFill>
                  <a:srgbClr val="FFFF00"/>
                </a:solidFill>
                <a:latin typeface="High Tower Text" pitchFamily="18" charset="0"/>
              </a:rPr>
              <a:t>takes His name </a:t>
            </a:r>
          </a:p>
          <a:p>
            <a:pPr algn="ctr"/>
            <a:r>
              <a:rPr lang="en-US" sz="3600" i="1" dirty="0" smtClean="0">
                <a:solidFill>
                  <a:srgbClr val="FFFF00"/>
                </a:solidFill>
                <a:latin typeface="High Tower Text" pitchFamily="18" charset="0"/>
              </a:rPr>
              <a:t>in vain." (Deuteronomy 5:11)</a:t>
            </a:r>
            <a:endParaRPr lang="en-US" sz="3600" i="1" dirty="0">
              <a:solidFill>
                <a:srgbClr val="FFFF00"/>
              </a:solidFill>
              <a:latin typeface="High Tower Text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1664" y="685800"/>
            <a:ext cx="402183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429000"/>
            <a:ext cx="868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To avoid coming under guilt by misusing God’s name, Jewish scholars do not write or pronounce the proper or personal name in most circumstances, but substituted the name </a:t>
            </a:r>
            <a:r>
              <a:rPr lang="en-US" sz="3600" i="1" dirty="0" smtClean="0">
                <a:solidFill>
                  <a:srgbClr val="FFFF00"/>
                </a:solidFill>
              </a:rPr>
              <a:t>“</a:t>
            </a:r>
            <a:r>
              <a:rPr lang="en-US" sz="3600" i="1" dirty="0" err="1" smtClean="0">
                <a:solidFill>
                  <a:srgbClr val="FFFF00"/>
                </a:solidFill>
              </a:rPr>
              <a:t>Adonai</a:t>
            </a:r>
            <a:r>
              <a:rPr lang="en-US" sz="3600" i="1" dirty="0" smtClean="0">
                <a:solidFill>
                  <a:srgbClr val="FFFF00"/>
                </a:solidFill>
              </a:rPr>
              <a:t> (the Lord).”</a:t>
            </a:r>
            <a:endParaRPr lang="en-US" sz="3600" i="1" dirty="0">
              <a:solidFill>
                <a:srgbClr val="FFFF00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 l="3106" t="4878" r="2171" b="4878"/>
          <a:stretch>
            <a:fillRect/>
          </a:stretch>
        </p:blipFill>
        <p:spPr bwMode="auto">
          <a:xfrm>
            <a:off x="1752600" y="0"/>
            <a:ext cx="5401962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477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JEHOVAH-YAHWEH: </a:t>
            </a:r>
            <a:r>
              <a:rPr lang="en-US" sz="3600" i="1" dirty="0" smtClean="0"/>
              <a:t>Genesis 2:4 </a:t>
            </a: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&gt; Meaning – “</a:t>
            </a:r>
            <a:r>
              <a:rPr lang="en-US" sz="3600" i="1" dirty="0" smtClean="0">
                <a:solidFill>
                  <a:srgbClr val="FFFF00"/>
                </a:solidFill>
              </a:rPr>
              <a:t>The God of Salvation”</a:t>
            </a:r>
          </a:p>
          <a:p>
            <a:r>
              <a:rPr lang="en-US" sz="3600" dirty="0" smtClean="0"/>
              <a:t>JEHOVAH-MACCADDESHEM: </a:t>
            </a:r>
            <a:r>
              <a:rPr lang="en-US" sz="3600" i="1" dirty="0" smtClean="0"/>
              <a:t>Exodus 31:13</a:t>
            </a: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&gt;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Lord thy sanctifier”</a:t>
            </a:r>
          </a:p>
          <a:p>
            <a:r>
              <a:rPr lang="en-US" sz="3600" dirty="0" smtClean="0"/>
              <a:t>JEHOVAH-ROHI: </a:t>
            </a:r>
            <a:r>
              <a:rPr lang="en-US" sz="3600" i="1" dirty="0" smtClean="0"/>
              <a:t>Psalm 23:1 </a:t>
            </a:r>
          </a:p>
          <a:p>
            <a:pPr>
              <a:buNone/>
            </a:pPr>
            <a:r>
              <a:rPr lang="en-US" sz="3600" dirty="0" smtClean="0"/>
              <a:t>    </a:t>
            </a:r>
            <a:r>
              <a:rPr lang="en-US" sz="3600" dirty="0" smtClean="0">
                <a:solidFill>
                  <a:srgbClr val="FFFF00"/>
                </a:solidFill>
              </a:rPr>
              <a:t>&gt;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Lord my shepherd”</a:t>
            </a:r>
          </a:p>
          <a:p>
            <a:r>
              <a:rPr lang="en-US" sz="3600" dirty="0" smtClean="0"/>
              <a:t>JEHOVAH-SHAMMAH: </a:t>
            </a:r>
            <a:r>
              <a:rPr lang="en-US" sz="3600" i="1" dirty="0" smtClean="0"/>
              <a:t>Ezekiel 48:35 </a:t>
            </a:r>
          </a:p>
          <a:p>
            <a:pPr>
              <a:buNone/>
            </a:pPr>
            <a:r>
              <a:rPr lang="en-US" sz="3600" dirty="0" smtClean="0"/>
              <a:t>    </a:t>
            </a:r>
            <a:r>
              <a:rPr lang="en-US" sz="3600" dirty="0" smtClean="0">
                <a:solidFill>
                  <a:srgbClr val="FFFF00"/>
                </a:solidFill>
              </a:rPr>
              <a:t>&gt;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Lord who is present" </a:t>
            </a:r>
            <a:endParaRPr lang="en-US" sz="36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8686800" cy="6400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JEHOVAH-RAPHA: </a:t>
            </a:r>
            <a:r>
              <a:rPr lang="en-US" sz="3600" i="1" dirty="0" smtClean="0"/>
              <a:t>Exodus 15:26</a:t>
            </a: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&gt;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Lord our healer" </a:t>
            </a:r>
          </a:p>
          <a:p>
            <a:r>
              <a:rPr lang="en-US" sz="3600" dirty="0" smtClean="0"/>
              <a:t>JEHOVAH-SHALOM: </a:t>
            </a:r>
            <a:r>
              <a:rPr lang="en-US" sz="3600" i="1" dirty="0" smtClean="0"/>
              <a:t>Judges 6:24 </a:t>
            </a:r>
          </a:p>
          <a:p>
            <a:pPr>
              <a:buNone/>
            </a:pPr>
            <a:r>
              <a:rPr lang="en-US" sz="3600" dirty="0" smtClean="0"/>
              <a:t>    </a:t>
            </a:r>
            <a:r>
              <a:rPr lang="en-US" sz="3600" dirty="0" smtClean="0">
                <a:solidFill>
                  <a:srgbClr val="FFFF00"/>
                </a:solidFill>
              </a:rPr>
              <a:t>&gt;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Lord our peace" </a:t>
            </a:r>
          </a:p>
          <a:p>
            <a:r>
              <a:rPr lang="en-US" sz="3600" dirty="0" smtClean="0"/>
              <a:t>JEHOVAH-JIREH: </a:t>
            </a:r>
            <a:r>
              <a:rPr lang="en-US" sz="3600" i="1" dirty="0" smtClean="0"/>
              <a:t>Genesis 22:13-14 </a:t>
            </a: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&gt;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Lord will provide or our provider" </a:t>
            </a:r>
          </a:p>
          <a:p>
            <a:r>
              <a:rPr lang="en-US" sz="3600" dirty="0" smtClean="0"/>
              <a:t>JEHOVAH-NISSI: </a:t>
            </a:r>
            <a:r>
              <a:rPr lang="en-US" sz="3600" i="1" dirty="0" smtClean="0"/>
              <a:t>Exodus 17:15 </a:t>
            </a: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&gt;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Lord our banner"</a:t>
            </a:r>
            <a:endParaRPr lang="en-US" sz="36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228600"/>
            <a:ext cx="8991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i="1" dirty="0" smtClean="0">
                <a:effectLst/>
                <a:latin typeface="Beyond Wonderland" pitchFamily="2" charset="0"/>
              </a:rPr>
              <a:t>“O LORD our Lord, how excellent is thy name in all the earth! who hast set thy glory above the heavens. Out of the mouth of babes and </a:t>
            </a:r>
            <a:r>
              <a:rPr lang="en-US" sz="4400" i="1" dirty="0" err="1" smtClean="0">
                <a:effectLst/>
                <a:latin typeface="Beyond Wonderland" pitchFamily="2" charset="0"/>
              </a:rPr>
              <a:t>sucklings</a:t>
            </a:r>
            <a:r>
              <a:rPr lang="en-US" sz="4400" i="1" dirty="0" smtClean="0">
                <a:effectLst/>
                <a:latin typeface="Beyond Wonderland" pitchFamily="2" charset="0"/>
              </a:rPr>
              <a:t> hast thou ordained strength because of </a:t>
            </a:r>
            <a:r>
              <a:rPr lang="en-US" sz="4400" i="1" dirty="0" err="1" smtClean="0">
                <a:effectLst/>
                <a:latin typeface="Beyond Wonderland" pitchFamily="2" charset="0"/>
              </a:rPr>
              <a:t>thine</a:t>
            </a:r>
            <a:r>
              <a:rPr lang="en-US" sz="4400" i="1" dirty="0" smtClean="0">
                <a:effectLst/>
                <a:latin typeface="Beyond Wonderland" pitchFamily="2" charset="0"/>
              </a:rPr>
              <a:t> enemies, that thou </a:t>
            </a:r>
            <a:r>
              <a:rPr lang="en-US" sz="4400" i="1" dirty="0" err="1" smtClean="0">
                <a:effectLst/>
                <a:latin typeface="Beyond Wonderland" pitchFamily="2" charset="0"/>
              </a:rPr>
              <a:t>mightest</a:t>
            </a:r>
            <a:r>
              <a:rPr lang="en-US" sz="4400" i="1" dirty="0" smtClean="0">
                <a:effectLst/>
                <a:latin typeface="Beyond Wonderland" pitchFamily="2" charset="0"/>
              </a:rPr>
              <a:t> still the enemy and the avenger. When I consider thy heavens, the work of thy fingers, the moon and the stars, which thou hast ordained; What is man, that thou art mindful of him? and the son of man, that thou </a:t>
            </a:r>
            <a:r>
              <a:rPr lang="en-US" sz="4400" i="1" dirty="0" err="1" smtClean="0">
                <a:effectLst/>
                <a:latin typeface="Beyond Wonderland" pitchFamily="2" charset="0"/>
              </a:rPr>
              <a:t>visitest</a:t>
            </a:r>
            <a:r>
              <a:rPr lang="en-US" sz="4400" i="1" dirty="0" smtClean="0">
                <a:effectLst/>
                <a:latin typeface="Beyond Wonderland" pitchFamily="2" charset="0"/>
              </a:rPr>
              <a:t> him?” (Psalms 8:1-4) </a:t>
            </a:r>
            <a:endParaRPr lang="en-US" sz="4400" i="1" dirty="0">
              <a:effectLst/>
              <a:latin typeface="Beyond Wonderland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791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JEHOVAH-TSIDKENU: </a:t>
            </a:r>
            <a:r>
              <a:rPr lang="en-US" sz="3600" i="1" dirty="0" smtClean="0"/>
              <a:t>Jeremiah 23:6 </a:t>
            </a:r>
          </a:p>
          <a:p>
            <a:pPr>
              <a:buNone/>
            </a:pPr>
            <a:r>
              <a:rPr lang="en-US" sz="3600" dirty="0" smtClean="0"/>
              <a:t>    </a:t>
            </a:r>
            <a:r>
              <a:rPr lang="en-US" sz="3600" dirty="0" smtClean="0">
                <a:solidFill>
                  <a:srgbClr val="FFFF00"/>
                </a:solidFill>
              </a:rPr>
              <a:t>&gt;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Lord our Righteousness" </a:t>
            </a:r>
          </a:p>
          <a:p>
            <a:pPr>
              <a:buFont typeface="Arial" charset="0"/>
              <a:buChar char="•"/>
            </a:pPr>
            <a:r>
              <a:rPr lang="en-US" sz="3600" dirty="0" smtClean="0"/>
              <a:t>JEHOVAH-GMOLAH: </a:t>
            </a:r>
            <a:r>
              <a:rPr lang="en-US" sz="3600" i="1" dirty="0" smtClean="0"/>
              <a:t>Jeremiah 51:6</a:t>
            </a: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&gt; 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God of Recompense"</a:t>
            </a:r>
          </a:p>
          <a:p>
            <a:pPr>
              <a:buFont typeface="Arial" charset="0"/>
              <a:buChar char="•"/>
            </a:pPr>
            <a:r>
              <a:rPr lang="en-US" sz="3600" dirty="0" smtClean="0"/>
              <a:t>JEHOVAH-SABBAOTH: </a:t>
            </a:r>
            <a:r>
              <a:rPr lang="en-US" sz="3600" i="1" dirty="0" smtClean="0"/>
              <a:t>Isaiah 6:1-3 </a:t>
            </a: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&gt; 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Lord of Hosts”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God of my Salvation</a:t>
            </a:r>
          </a:p>
          <a:p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God who Sanctifies me</a:t>
            </a:r>
          </a:p>
          <a:p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Lord who is my Shepherd</a:t>
            </a:r>
          </a:p>
          <a:p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Lord who is always present</a:t>
            </a:r>
          </a:p>
          <a:p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Lord who </a:t>
            </a:r>
            <a:r>
              <a:rPr lang="en-US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healeth</a:t>
            </a:r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 me</a:t>
            </a:r>
          </a:p>
          <a:p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Lord who gives me peace</a:t>
            </a:r>
          </a:p>
          <a:p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Lord who provides all my needs</a:t>
            </a:r>
          </a:p>
          <a:p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Lord who is my protector</a:t>
            </a:r>
          </a:p>
          <a:p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Lord who is my righteousness</a:t>
            </a:r>
          </a:p>
          <a:p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God who rewards me</a:t>
            </a:r>
          </a:p>
          <a:p>
            <a:r>
              <a:rPr lang="en-US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Harting" pitchFamily="2" charset="0"/>
              </a:rPr>
              <a:t>The Lord of Host</a:t>
            </a:r>
          </a:p>
          <a:p>
            <a:endParaRPr lang="en-US" dirty="0" smtClean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Harting" pitchFamily="2" charset="0"/>
            </a:endParaRPr>
          </a:p>
          <a:p>
            <a:pPr>
              <a:buNone/>
            </a:pPr>
            <a:endParaRPr lang="en-US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Harting" pitchFamily="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41724" t="-1178"/>
          <a:stretch>
            <a:fillRect/>
          </a:stretch>
        </p:blipFill>
        <p:spPr bwMode="auto">
          <a:xfrm>
            <a:off x="7162800" y="0"/>
            <a:ext cx="1981200" cy="176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04800"/>
            <a:ext cx="510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Beyond Wonderland" pitchFamily="2" charset="0"/>
                <a:cs typeface="Times New Roman" pitchFamily="18" charset="0"/>
              </a:rPr>
              <a:t>Who shall not fear thee, O Lord, and glorify thy name? for thou only art holy</a:t>
            </a:r>
            <a:endParaRPr lang="en-US" sz="3200" dirty="0">
              <a:latin typeface="Beyond Wonderland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534400" cy="5257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entury Schoolbook" pitchFamily="18" charset="0"/>
              </a:rPr>
              <a:t>Our names are precious to us</a:t>
            </a:r>
            <a:r>
              <a:rPr lang="en-US" b="1" dirty="0" smtClean="0">
                <a:latin typeface="+mn-lt"/>
              </a:rPr>
              <a:t>...</a:t>
            </a:r>
            <a:r>
              <a:rPr lang="en-US" b="1" dirty="0" smtClean="0">
                <a:latin typeface="Century Schoolbook" pitchFamily="18" charset="0"/>
              </a:rPr>
              <a:t>they reveal who we are.</a:t>
            </a:r>
            <a:br>
              <a:rPr lang="en-US" b="1" dirty="0" smtClean="0">
                <a:latin typeface="Century Schoolbook" pitchFamily="18" charset="0"/>
              </a:rPr>
            </a:br>
            <a:r>
              <a:rPr lang="en-US" b="1" dirty="0" smtClean="0">
                <a:latin typeface="Century Schoolbook" pitchFamily="18" charset="0"/>
              </a:rPr>
              <a:t>They are a personal connection, a unique part of us.</a:t>
            </a:r>
            <a:br>
              <a:rPr lang="en-US" b="1" dirty="0" smtClean="0">
                <a:latin typeface="Century Schoolbook" pitchFamily="18" charset="0"/>
              </a:rPr>
            </a:br>
            <a:r>
              <a:rPr lang="en-US" b="1" dirty="0" smtClean="0">
                <a:latin typeface="Century Schoolbook" pitchFamily="18" charset="0"/>
              </a:rPr>
              <a:t/>
            </a:r>
            <a:br>
              <a:rPr lang="en-US" b="1" dirty="0" smtClean="0">
                <a:latin typeface="Century Schoolbook" pitchFamily="18" charset="0"/>
              </a:rPr>
            </a:br>
            <a:r>
              <a:rPr lang="en-US" b="1" dirty="0" smtClean="0">
                <a:latin typeface="Century Schoolbook" pitchFamily="18" charset="0"/>
              </a:rPr>
              <a:t>Names in Biblical times were very important, they revealed a person's character.</a:t>
            </a:r>
            <a:endParaRPr lang="en-US" dirty="0">
              <a:latin typeface="Century Schoolbook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7056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entury Schoolbook" pitchFamily="18" charset="0"/>
              </a:rPr>
              <a:t>As we read through Scripture we can see the importance of names,</a:t>
            </a:r>
            <a:br>
              <a:rPr lang="en-US" sz="4000" b="1" dirty="0" smtClean="0">
                <a:latin typeface="Century Schoolbook" pitchFamily="18" charset="0"/>
              </a:rPr>
            </a:br>
            <a:r>
              <a:rPr lang="en-US" sz="4000" b="1" dirty="0" smtClean="0">
                <a:latin typeface="Century Schoolbook" pitchFamily="18" charset="0"/>
              </a:rPr>
              <a:t>therefore, it should be a     priority in our lives to study                     the Names of God.</a:t>
            </a:r>
            <a:br>
              <a:rPr lang="en-US" sz="4000" b="1" dirty="0" smtClean="0">
                <a:latin typeface="Century Schoolbook" pitchFamily="18" charset="0"/>
              </a:rPr>
            </a:br>
            <a:r>
              <a:rPr lang="en-US" sz="4000" b="1" dirty="0" smtClean="0">
                <a:latin typeface="Century Schoolbook" pitchFamily="18" charset="0"/>
              </a:rPr>
              <a:t>He has been given many Names and each reveals Him in a different way.</a:t>
            </a:r>
            <a:br>
              <a:rPr lang="en-US" sz="4000" b="1" dirty="0" smtClean="0">
                <a:latin typeface="Century Schoolbook" pitchFamily="18" charset="0"/>
              </a:rPr>
            </a:br>
            <a:r>
              <a:rPr lang="en-US" sz="4000" b="1" dirty="0" smtClean="0">
                <a:latin typeface="Century Schoolbook" pitchFamily="18" charset="0"/>
              </a:rPr>
              <a:t>God's Names represent His attributes, His nature.</a:t>
            </a:r>
            <a:endParaRPr lang="en-US" sz="4000" dirty="0">
              <a:latin typeface="Century Schoolbook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entury Schoolbook" pitchFamily="18" charset="0"/>
              </a:rPr>
              <a:t>It is important that we know God by His many Names.</a:t>
            </a:r>
            <a:br>
              <a:rPr lang="en-US" b="1" dirty="0" smtClean="0">
                <a:latin typeface="Century Schoolbook" pitchFamily="18" charset="0"/>
              </a:rPr>
            </a:br>
            <a:r>
              <a:rPr lang="en-US" b="1" dirty="0" smtClean="0">
                <a:latin typeface="Century Schoolbook" pitchFamily="18" charset="0"/>
              </a:rPr>
              <a:t>It will encourage and uplift you as you read these Names of God.</a:t>
            </a:r>
            <a:br>
              <a:rPr lang="en-US" b="1" dirty="0" smtClean="0">
                <a:latin typeface="Century Schoolbook" pitchFamily="18" charset="0"/>
              </a:rPr>
            </a:br>
            <a:r>
              <a:rPr lang="en-US" b="1" dirty="0" smtClean="0">
                <a:latin typeface="Century Schoolbook" pitchFamily="18" charset="0"/>
              </a:rPr>
              <a:t>I would urge you to take time to worship Him daily</a:t>
            </a:r>
            <a:br>
              <a:rPr lang="en-US" b="1" dirty="0" smtClean="0">
                <a:latin typeface="Century Schoolbook" pitchFamily="18" charset="0"/>
              </a:rPr>
            </a:br>
            <a:r>
              <a:rPr lang="en-US" b="1" dirty="0" smtClean="0">
                <a:latin typeface="Century Schoolbook" pitchFamily="18" charset="0"/>
              </a:rPr>
              <a:t>by calling upon Him using His various Names...</a:t>
            </a:r>
            <a:br>
              <a:rPr lang="en-US" b="1" dirty="0" smtClean="0">
                <a:latin typeface="Century Schoolbook" pitchFamily="18" charset="0"/>
              </a:rPr>
            </a:br>
            <a:r>
              <a:rPr lang="en-US" b="1" dirty="0" smtClean="0">
                <a:latin typeface="Century Schoolbook" pitchFamily="18" charset="0"/>
              </a:rPr>
              <a:t>to do so will be an awesome experience in knowing God.</a:t>
            </a:r>
            <a:endParaRPr lang="en-US" dirty="0">
              <a:latin typeface="Century Schoolbook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8991600" cy="6629400"/>
          </a:xfrm>
        </p:spPr>
        <p:txBody>
          <a:bodyPr>
            <a:normAutofit/>
          </a:bodyPr>
          <a:lstStyle/>
          <a:p>
            <a:r>
              <a:rPr lang="en-US" i="1" dirty="0" smtClean="0"/>
              <a:t>ABBA.............................Romans 8:15 </a:t>
            </a:r>
          </a:p>
          <a:p>
            <a:r>
              <a:rPr lang="en-US" i="1" dirty="0" smtClean="0"/>
              <a:t>ADVOCATE.........................I John 2:1 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ALMIGHTY</a:t>
            </a:r>
            <a:r>
              <a:rPr lang="en-US" i="1" dirty="0" smtClean="0"/>
              <a:t>.........................Genesis 17:1 </a:t>
            </a:r>
          </a:p>
          <a:p>
            <a:r>
              <a:rPr lang="en-US" i="1" dirty="0" smtClean="0"/>
              <a:t>ALPHA............................Revelation 22:13 </a:t>
            </a:r>
          </a:p>
          <a:p>
            <a:r>
              <a:rPr lang="en-US" i="1" dirty="0" smtClean="0"/>
              <a:t>AMEN.............................Revelation 3:14 </a:t>
            </a:r>
          </a:p>
          <a:p>
            <a:r>
              <a:rPr lang="en-US" i="1" dirty="0" smtClean="0"/>
              <a:t>ANCIENT OF DAYS..................Daniel 7:9 </a:t>
            </a:r>
          </a:p>
          <a:p>
            <a:r>
              <a:rPr lang="en-US" i="1" dirty="0" smtClean="0"/>
              <a:t>ANOINTED ONE.....................Psalm 2:2 </a:t>
            </a:r>
          </a:p>
          <a:p>
            <a:r>
              <a:rPr lang="en-US" i="1" dirty="0" smtClean="0"/>
              <a:t>APOSTLE..........................Hebrews 3:1 </a:t>
            </a:r>
          </a:p>
          <a:p>
            <a:r>
              <a:rPr lang="en-US" i="1" dirty="0" smtClean="0"/>
              <a:t>ARM OF THE LORD..................Isaiah 53:1 </a:t>
            </a:r>
          </a:p>
          <a:p>
            <a:r>
              <a:rPr lang="en-US" i="1" dirty="0" smtClean="0"/>
              <a:t>AUTHOR OF LIFE...................Acts 3:15 </a:t>
            </a:r>
          </a:p>
          <a:p>
            <a:r>
              <a:rPr lang="en-US" i="1" dirty="0" smtClean="0"/>
              <a:t>AUTHOR OF OUR FAITH..............Hebrews 12:2 </a:t>
            </a:r>
          </a:p>
          <a:p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tr. Daniel White\Desktop\Bible pictures\Prophecy pictures\prophecy pictures\rapture and second coming\ALPHA-AND-OMEGA.jp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90600" y="1219200"/>
            <a:ext cx="7239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 am Alpha and Omega, the beginning and the ending, </a:t>
            </a:r>
            <a:r>
              <a:rPr lang="en-US" sz="48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saith</a:t>
            </a:r>
            <a:r>
              <a:rPr lang="en-US" sz="4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the Lord, which is, and which was, and which is to come, the Almighty.” </a:t>
            </a:r>
          </a:p>
          <a:p>
            <a:pPr algn="ctr"/>
            <a:r>
              <a:rPr lang="en-US" sz="4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(Revelation 1:8) </a:t>
            </a:r>
            <a:endParaRPr lang="en-US" sz="4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i="1" dirty="0" smtClean="0"/>
              <a:t>BEGINNING.........................Revelation 21:6 </a:t>
            </a:r>
          </a:p>
          <a:p>
            <a:r>
              <a:rPr lang="en-US" i="1" dirty="0" smtClean="0"/>
              <a:t>BLESSED &amp; HOLY RULER..............1 Timothy 6:15 </a:t>
            </a:r>
          </a:p>
          <a:p>
            <a:r>
              <a:rPr lang="en-US" i="1" dirty="0" smtClean="0"/>
              <a:t>BRANCH............................Jeremiah 33:15 </a:t>
            </a:r>
          </a:p>
          <a:p>
            <a:r>
              <a:rPr lang="en-US" i="1" dirty="0" smtClean="0"/>
              <a:t>BREAD OF GOD......................John 6:33 </a:t>
            </a:r>
          </a:p>
          <a:p>
            <a:r>
              <a:rPr lang="en-US" i="1" dirty="0" smtClean="0"/>
              <a:t>BREAD OF LIFE.....................John 6:35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BRIDEGROOM</a:t>
            </a:r>
            <a:r>
              <a:rPr lang="en-US" i="1" dirty="0" smtClean="0"/>
              <a:t>........................Isaiah 62:56 </a:t>
            </a:r>
          </a:p>
          <a:p>
            <a:r>
              <a:rPr lang="en-US" i="1" dirty="0" smtClean="0"/>
              <a:t>BRIGHT MORNING STAR..........Revelation 22:16 </a:t>
            </a:r>
          </a:p>
          <a:p>
            <a:r>
              <a:rPr lang="en-US" i="1" dirty="0" smtClean="0"/>
              <a:t>CHIEF SHEPHERD.....................1 Peter 5:4 </a:t>
            </a:r>
          </a:p>
          <a:p>
            <a:r>
              <a:rPr lang="en-US" i="1" dirty="0" smtClean="0"/>
              <a:t>CHOSEN ONE.........................Isaiah 42:1 </a:t>
            </a:r>
          </a:p>
          <a:p>
            <a:r>
              <a:rPr lang="en-US" i="1" dirty="0" smtClean="0"/>
              <a:t>CHRIST.............................Matthew 22:42 </a:t>
            </a:r>
          </a:p>
          <a:p>
            <a:r>
              <a:rPr lang="en-US" i="1" dirty="0" smtClean="0"/>
              <a:t>CHRIST OF GOD......................Luke 9:20 </a:t>
            </a:r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133600" y="0"/>
            <a:ext cx="5029200" cy="683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2209800" y="0"/>
            <a:ext cx="4849152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286000" y="609600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“Let us be glad and rejoice, and give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honour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to him: for the marriage of the Lamb is come, and his </a:t>
            </a:r>
          </a:p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wife hath made </a:t>
            </a:r>
          </a:p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herself ready.”</a:t>
            </a:r>
          </a:p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(Revelation 19:7) 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latin typeface="Academy Engraved LET" pitchFamily="2" charset="0"/>
              </a:rPr>
              <a:t>Psalm 20:7 “Some trust in chariots, and some in horses: but we will remember the name of the LORD our God.”</a:t>
            </a:r>
          </a:p>
          <a:p>
            <a:r>
              <a:rPr lang="en-US" sz="4000" i="1" dirty="0" smtClean="0">
                <a:latin typeface="Academy Engraved LET" pitchFamily="2" charset="0"/>
              </a:rPr>
              <a:t>Prov. 18:10 “The name of the LORD is a strong tower: the righteous </a:t>
            </a:r>
            <a:r>
              <a:rPr lang="en-US" sz="4000" i="1" dirty="0" err="1" smtClean="0">
                <a:latin typeface="Academy Engraved LET" pitchFamily="2" charset="0"/>
              </a:rPr>
              <a:t>runneth</a:t>
            </a:r>
            <a:r>
              <a:rPr lang="en-US" sz="4000" i="1" dirty="0" smtClean="0">
                <a:latin typeface="Academy Engraved LET" pitchFamily="2" charset="0"/>
              </a:rPr>
              <a:t> into it, and is safe.”</a:t>
            </a:r>
          </a:p>
          <a:p>
            <a:r>
              <a:rPr lang="en-US" sz="4000" i="1" dirty="0" smtClean="0">
                <a:latin typeface="Academy Engraved LET" pitchFamily="2" charset="0"/>
              </a:rPr>
              <a:t>Isa. 59:19 “So shall they fear the name of the LORD from the west, and his glory from the rising of the sun. When the enemy shall come in like a flood, the Spirit of the LORD shall lift up a standard against him.”</a:t>
            </a:r>
          </a:p>
          <a:p>
            <a:r>
              <a:rPr lang="en-US" sz="4000" i="1" dirty="0" smtClean="0">
                <a:latin typeface="Academy Engraved LET" pitchFamily="2" charset="0"/>
              </a:rPr>
              <a:t>Mal. 1:11 ‘For from the rising of the sun even unto the going down of the same my name shall be great.”</a:t>
            </a:r>
          </a:p>
          <a:p>
            <a:endParaRPr lang="en-US" sz="4000" i="1" dirty="0" smtClean="0">
              <a:latin typeface="Academy Engraved LET" pitchFamily="2" charset="0"/>
            </a:endParaRPr>
          </a:p>
          <a:p>
            <a:endParaRPr lang="en-US" sz="4000" i="1" dirty="0" smtClean="0">
              <a:latin typeface="Academy Engraved LET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610600" cy="67056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i="1" dirty="0" smtClean="0"/>
              <a:t>CHRIST THE LORD....................Luke 2:11 </a:t>
            </a:r>
          </a:p>
          <a:p>
            <a:pPr>
              <a:buFont typeface="Arial" charset="0"/>
              <a:buChar char="•"/>
            </a:pPr>
            <a:r>
              <a:rPr lang="en-US" i="1" dirty="0" smtClean="0"/>
              <a:t>CHRIST SON OF LIVING GOD.......Matthew 16:16</a:t>
            </a:r>
          </a:p>
          <a:p>
            <a:pPr>
              <a:buFont typeface="Arial" charset="0"/>
              <a:buChar char="•"/>
            </a:pPr>
            <a:r>
              <a:rPr lang="en-US" i="1" dirty="0" smtClean="0"/>
              <a:t>COMFORTER..........................John 14:26</a:t>
            </a:r>
          </a:p>
          <a:p>
            <a:pPr>
              <a:buFont typeface="Arial" charset="0"/>
              <a:buChar char="•"/>
            </a:pPr>
            <a:r>
              <a:rPr lang="en-US" i="1" dirty="0" smtClean="0"/>
              <a:t>COMMANDER..........................Isaiah 55:4</a:t>
            </a:r>
          </a:p>
          <a:p>
            <a:pPr>
              <a:buFont typeface="Arial" charset="0"/>
              <a:buChar char="•"/>
            </a:pPr>
            <a:r>
              <a:rPr lang="en-US" i="1" dirty="0" smtClean="0"/>
              <a:t>CONSOLATION OF ISRAEL...............Luke 2:25</a:t>
            </a:r>
          </a:p>
          <a:p>
            <a:pPr>
              <a:buFont typeface="Arial" charset="0"/>
              <a:buChar char="•"/>
            </a:pPr>
            <a:r>
              <a:rPr lang="en-US" i="1" dirty="0" smtClean="0">
                <a:solidFill>
                  <a:srgbClr val="FFFF00"/>
                </a:solidFill>
              </a:rPr>
              <a:t>CONSUMING FIRE</a:t>
            </a:r>
            <a:r>
              <a:rPr lang="en-US" i="1" dirty="0" smtClean="0"/>
              <a:t>......................Deut. 4:24</a:t>
            </a:r>
          </a:p>
          <a:p>
            <a:pPr>
              <a:buFont typeface="Arial" charset="0"/>
              <a:buChar char="•"/>
            </a:pPr>
            <a:r>
              <a:rPr lang="en-US" i="1" dirty="0" smtClean="0"/>
              <a:t>CORNERSTONE.........................Isaiah 28:16</a:t>
            </a:r>
          </a:p>
          <a:p>
            <a:pPr>
              <a:buFont typeface="Arial" charset="0"/>
              <a:buChar char="•"/>
            </a:pPr>
            <a:r>
              <a:rPr lang="en-US" i="1" dirty="0" smtClean="0"/>
              <a:t>COUNSELOR...........................Isaiah 9:6</a:t>
            </a:r>
          </a:p>
          <a:p>
            <a:pPr>
              <a:buFont typeface="Arial" charset="0"/>
              <a:buChar char="•"/>
            </a:pPr>
            <a:r>
              <a:rPr lang="en-US" i="1" dirty="0" smtClean="0"/>
              <a:t>CREATOR.............................1 Peter 4:19 </a:t>
            </a:r>
          </a:p>
          <a:p>
            <a:r>
              <a:rPr lang="en-US" i="1" dirty="0" smtClean="0"/>
              <a:t>DELIVERER..............................Romans 11:26 </a:t>
            </a:r>
          </a:p>
          <a:p>
            <a:r>
              <a:rPr lang="en-US" i="1" dirty="0" smtClean="0"/>
              <a:t>DESIRED OF ALL NATIONS...........Haggai 2:7 </a:t>
            </a:r>
          </a:p>
          <a:p>
            <a:r>
              <a:rPr lang="en-US" i="1" dirty="0" smtClean="0"/>
              <a:t>DOOR...................................John 10:7</a:t>
            </a:r>
          </a:p>
          <a:p>
            <a:pPr>
              <a:buNone/>
            </a:pPr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7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19200" y="1828800"/>
            <a:ext cx="6477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“For the LORD thy God is a consuming fire, even </a:t>
            </a:r>
          </a:p>
          <a:p>
            <a:pPr algn="ctr"/>
            <a:r>
              <a:rPr lang="en-US" sz="4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 jealous God.” </a:t>
            </a:r>
          </a:p>
          <a:p>
            <a:pPr algn="ctr"/>
            <a:r>
              <a:rPr lang="en-US" sz="4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(Deut. 4:24) </a:t>
            </a:r>
            <a:endParaRPr lang="en-US" sz="44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END....................................Revelation 21:6 </a:t>
            </a:r>
          </a:p>
          <a:p>
            <a:r>
              <a:rPr lang="en-US" i="1" dirty="0" smtClean="0"/>
              <a:t>ETERNAL GOD............................Deut. 33:27 </a:t>
            </a:r>
          </a:p>
          <a:p>
            <a:r>
              <a:rPr lang="en-US" i="1" dirty="0" smtClean="0"/>
              <a:t>EVERLASTING FATHER.....................Isaiah 9:6 </a:t>
            </a:r>
          </a:p>
          <a:p>
            <a:r>
              <a:rPr lang="en-US" i="1" dirty="0" smtClean="0"/>
              <a:t>FAITHFUL &amp; TRUE........................Revelation 19:11 </a:t>
            </a:r>
          </a:p>
          <a:p>
            <a:r>
              <a:rPr lang="en-US" i="1" dirty="0" smtClean="0"/>
              <a:t>FAITHFUL WITNESS.......................Revelation 1:5 </a:t>
            </a:r>
          </a:p>
          <a:p>
            <a:r>
              <a:rPr lang="en-US" i="1" dirty="0" smtClean="0"/>
              <a:t>FATHER.................................Matthew 6:9 </a:t>
            </a:r>
          </a:p>
          <a:p>
            <a:r>
              <a:rPr lang="en-US" i="1" dirty="0" smtClean="0"/>
              <a:t>FIRSTBORN................Rom.8:29,Rev.1:5,Col.1:15 </a:t>
            </a:r>
          </a:p>
          <a:p>
            <a:r>
              <a:rPr lang="en-US" i="1" dirty="0" smtClean="0"/>
              <a:t>FIRSTFRUITS............................1 Cor.15:20-23 </a:t>
            </a:r>
          </a:p>
          <a:p>
            <a:r>
              <a:rPr lang="en-US" i="1" dirty="0" smtClean="0"/>
              <a:t>FOUNDATION.............................1 Cor. 3:11 </a:t>
            </a:r>
          </a:p>
          <a:p>
            <a:r>
              <a:rPr lang="en-US" i="1" dirty="0" smtClean="0"/>
              <a:t>FRIEND OF SINNERS.....Matthew 11:19 </a:t>
            </a:r>
          </a:p>
          <a:p>
            <a:r>
              <a:rPr lang="en-US" i="1" dirty="0" smtClean="0"/>
              <a:t>GIFT OF GOD............................John 4:10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GLORY OF THE LORD</a:t>
            </a:r>
            <a:r>
              <a:rPr lang="en-US" i="1" dirty="0" smtClean="0"/>
              <a:t>......................Isaiah 40:5 </a:t>
            </a:r>
          </a:p>
          <a:p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t="6981" r="-1101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219200" y="1447800"/>
            <a:ext cx="6477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“And the city had no need of the sun, neither of the moon, to shine in it: for the glory of God did lighten it, and the Lamb is the light thereof.”</a:t>
            </a:r>
          </a:p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(Revelation 21:23)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r>
              <a:rPr lang="en-US" i="1" dirty="0" smtClean="0"/>
              <a:t>GOD....................................Genesis 1:1 </a:t>
            </a:r>
          </a:p>
          <a:p>
            <a:r>
              <a:rPr lang="en-US" i="1" dirty="0" smtClean="0"/>
              <a:t>GOD ALMIGHTY...........................Genesis 17:1 </a:t>
            </a:r>
          </a:p>
          <a:p>
            <a:r>
              <a:rPr lang="en-US" i="1" dirty="0" smtClean="0"/>
              <a:t>GOD OVER ALL...........................Romans 9:5 </a:t>
            </a:r>
          </a:p>
          <a:p>
            <a:r>
              <a:rPr lang="en-US" i="1" dirty="0" smtClean="0"/>
              <a:t>GOD WHO SEES ME.....................Genesis 16:13 </a:t>
            </a:r>
          </a:p>
          <a:p>
            <a:r>
              <a:rPr lang="en-US" i="1" dirty="0" smtClean="0"/>
              <a:t>GOOD SHEPHERD..........................John 10:11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GREAT HIGH PRIEST</a:t>
            </a:r>
            <a:r>
              <a:rPr lang="en-US" i="1" dirty="0" smtClean="0"/>
              <a:t>......................Hebrews 4:14 </a:t>
            </a:r>
          </a:p>
          <a:p>
            <a:r>
              <a:rPr lang="en-US" i="1" dirty="0" smtClean="0"/>
              <a:t>GREAT SHEPHERD.......................Hebrews 13:20 </a:t>
            </a:r>
          </a:p>
          <a:p>
            <a:r>
              <a:rPr lang="en-US" i="1" dirty="0" smtClean="0"/>
              <a:t>GUIDE..................................Psalm 48:14 </a:t>
            </a:r>
          </a:p>
          <a:p>
            <a:r>
              <a:rPr lang="en-US" i="1" dirty="0" smtClean="0"/>
              <a:t>HEAD OF THE BODY...................Colossians 1:18 </a:t>
            </a:r>
          </a:p>
          <a:p>
            <a:r>
              <a:rPr lang="en-US" i="1" dirty="0" smtClean="0"/>
              <a:t>HEAD OF THE CHURCH................Ephesians 5:23 </a:t>
            </a:r>
          </a:p>
          <a:p>
            <a:r>
              <a:rPr lang="en-US" i="1" dirty="0" smtClean="0"/>
              <a:t>HEIR OF ALL THINGS.....................Hebrews 1:2 </a:t>
            </a:r>
          </a:p>
          <a:p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209800" y="152400"/>
            <a:ext cx="4644390" cy="6541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2286000" y="1219200"/>
            <a:ext cx="457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“Wherefore he is able also to save them to the uttermost that come unto God by him, seeing he ever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liveth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to make intercession for them.” (Hebrews 7:25)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458200" cy="6705600"/>
          </a:xfrm>
        </p:spPr>
        <p:txBody>
          <a:bodyPr>
            <a:normAutofit/>
          </a:bodyPr>
          <a:lstStyle/>
          <a:p>
            <a:r>
              <a:rPr lang="en-US" i="1" dirty="0" smtClean="0"/>
              <a:t>HIGH PRIEST............................Hebrews 3:1 </a:t>
            </a:r>
          </a:p>
          <a:p>
            <a:r>
              <a:rPr lang="en-US" i="1" dirty="0" smtClean="0"/>
              <a:t>HIGH PRIEST FOREVER...........Hebrews 6:20 </a:t>
            </a:r>
          </a:p>
          <a:p>
            <a:r>
              <a:rPr lang="en-US" i="1" dirty="0" smtClean="0"/>
              <a:t>HOLY ONE...............................Acts 2:27 </a:t>
            </a:r>
          </a:p>
          <a:p>
            <a:r>
              <a:rPr lang="en-US" i="1" dirty="0" smtClean="0"/>
              <a:t>HOLY ONE OF ISRAEL.................Isaiah 49:7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HOLY SPIRIT</a:t>
            </a:r>
            <a:r>
              <a:rPr lang="en-US" i="1" dirty="0" smtClean="0"/>
              <a:t>............................John 15:26 </a:t>
            </a:r>
          </a:p>
          <a:p>
            <a:r>
              <a:rPr lang="en-US" i="1" dirty="0" smtClean="0"/>
              <a:t>HOPE...................................Titus 2:13 </a:t>
            </a:r>
          </a:p>
          <a:p>
            <a:r>
              <a:rPr lang="en-US" i="1" dirty="0" smtClean="0"/>
              <a:t>HORN OF SALVATION.................Luke 1:69 </a:t>
            </a:r>
          </a:p>
          <a:p>
            <a:r>
              <a:rPr lang="en-US" i="1" dirty="0" smtClean="0"/>
              <a:t>I AM............................Exodus 3:14, John 8:58 </a:t>
            </a:r>
          </a:p>
          <a:p>
            <a:r>
              <a:rPr lang="en-US" i="1" dirty="0" smtClean="0"/>
              <a:t>IMAGE OF GOD............................2 Cor. 4:4 </a:t>
            </a:r>
          </a:p>
          <a:p>
            <a:r>
              <a:rPr lang="en-US" i="1" dirty="0" smtClean="0"/>
              <a:t>IMAGE OF HIS PERSON..............Hebrews 1:3 </a:t>
            </a:r>
          </a:p>
          <a:p>
            <a:r>
              <a:rPr lang="en-US" i="1" dirty="0" smtClean="0"/>
              <a:t>IMMANUEL................................Isaiah 7:14 </a:t>
            </a:r>
          </a:p>
          <a:p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r>
              <a:rPr lang="en-US" i="1" dirty="0" smtClean="0"/>
              <a:t>JEALOUS..............................Exodus 34:14  </a:t>
            </a:r>
          </a:p>
          <a:p>
            <a:r>
              <a:rPr lang="en-US" i="1" dirty="0" smtClean="0"/>
              <a:t>JEHOVAH..............................Psalm 83:18  </a:t>
            </a:r>
          </a:p>
          <a:p>
            <a:r>
              <a:rPr lang="en-US" i="1" dirty="0" smtClean="0"/>
              <a:t>JESUS................................Matthew 1:21 </a:t>
            </a:r>
          </a:p>
          <a:p>
            <a:r>
              <a:rPr lang="en-US" i="1" dirty="0" smtClean="0"/>
              <a:t>JESUS CHRIST OUR LORD................Romans 6:23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JUDGE</a:t>
            </a:r>
            <a:r>
              <a:rPr lang="en-US" i="1" dirty="0" smtClean="0"/>
              <a:t>................................Isaiah 33:22 </a:t>
            </a:r>
          </a:p>
          <a:p>
            <a:r>
              <a:rPr lang="en-US" i="1" dirty="0" smtClean="0"/>
              <a:t>KING.................................Zechariah 9:9 </a:t>
            </a:r>
          </a:p>
          <a:p>
            <a:r>
              <a:rPr lang="en-US" i="1" dirty="0" smtClean="0"/>
              <a:t>KING ETERNAL.........................1 Timothy 1:17 </a:t>
            </a:r>
          </a:p>
          <a:p>
            <a:r>
              <a:rPr lang="en-US" i="1" dirty="0" smtClean="0"/>
              <a:t>KING OF KINGS........................1 Timothy 6:15 </a:t>
            </a:r>
          </a:p>
          <a:p>
            <a:r>
              <a:rPr lang="en-US" i="1" dirty="0" smtClean="0"/>
              <a:t>KING OF THE AGES.....................Revelation 15:3 </a:t>
            </a:r>
          </a:p>
          <a:p>
            <a:r>
              <a:rPr lang="en-US" i="1" dirty="0" smtClean="0"/>
              <a:t>LAMB OF GOD...........................John 1:29 </a:t>
            </a:r>
          </a:p>
          <a:p>
            <a:r>
              <a:rPr lang="en-US" i="1" dirty="0" smtClean="0"/>
              <a:t>LAST ADAM.............................1 Cor. 15:45 </a:t>
            </a:r>
          </a:p>
          <a:p>
            <a:pPr>
              <a:buNone/>
            </a:pPr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-152400"/>
            <a:ext cx="514671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438400" y="1676400"/>
            <a:ext cx="4648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“For the Father </a:t>
            </a:r>
            <a:r>
              <a:rPr lang="en-US" sz="40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judgeth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no man, but hath committed all judgment unto</a:t>
            </a:r>
          </a:p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the Son.”</a:t>
            </a:r>
          </a:p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(John 5:22)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cademy Engraved LET" pitchFamily="2" charset="0"/>
              </a:rPr>
              <a:t> </a:t>
            </a:r>
            <a:r>
              <a:rPr lang="en-US" sz="4000" i="1" dirty="0" smtClean="0">
                <a:latin typeface="Academy Engraved LET" pitchFamily="2" charset="0"/>
              </a:rPr>
              <a:t>Phil. 2:9 “Wherefore God also hath highly exalted him, and given him a name which is above every name.”</a:t>
            </a:r>
          </a:p>
          <a:p>
            <a:r>
              <a:rPr lang="en-US" sz="4000" i="1" dirty="0" smtClean="0">
                <a:latin typeface="Academy Engraved LET" pitchFamily="2" charset="0"/>
              </a:rPr>
              <a:t>Isa. 42:8 “I am the LORD: that is my name: and my glory will I not give to another, neither my praise to graven images.”</a:t>
            </a:r>
          </a:p>
          <a:p>
            <a:r>
              <a:rPr lang="en-US" sz="4000" i="1" dirty="0" smtClean="0">
                <a:latin typeface="Academy Engraved LET" pitchFamily="2" charset="0"/>
              </a:rPr>
              <a:t>Mark 16:17 “And these signs shall follow them that believe; In my name shall they cast out devils.”</a:t>
            </a:r>
          </a:p>
          <a:p>
            <a:r>
              <a:rPr lang="en-US" sz="4000" i="1" dirty="0" smtClean="0">
                <a:latin typeface="Academy Engraved LET" pitchFamily="2" charset="0"/>
              </a:rPr>
              <a:t> John 14:13-14 “And whatsoever ye shall ask in my name, that will I do, that the Father may be glorified in the Son. If ye shall ask any thing in my name, I will do it.”</a:t>
            </a:r>
            <a:endParaRPr lang="en-US" sz="4000" i="1" dirty="0">
              <a:latin typeface="Academy Engraved LET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LAWGIVER</a:t>
            </a:r>
            <a:r>
              <a:rPr lang="en-US" i="1" dirty="0" smtClean="0"/>
              <a:t>..............................Isaiah 33:22</a:t>
            </a:r>
          </a:p>
          <a:p>
            <a:r>
              <a:rPr lang="en-US" i="1" dirty="0" smtClean="0"/>
              <a:t>LEADER................................Isaiah 55:4</a:t>
            </a:r>
          </a:p>
          <a:p>
            <a:r>
              <a:rPr lang="en-US" i="1" dirty="0" smtClean="0"/>
              <a:t>LIFE..................................John 14:6</a:t>
            </a:r>
          </a:p>
          <a:p>
            <a:r>
              <a:rPr lang="en-US" i="1" dirty="0" smtClean="0"/>
              <a:t> LIGHT OF THE WORLD....................John 8:12 </a:t>
            </a:r>
          </a:p>
          <a:p>
            <a:r>
              <a:rPr lang="en-US" i="1" dirty="0" smtClean="0"/>
              <a:t>LIKE AN EAGLE.........................Deut. 32:11 </a:t>
            </a:r>
          </a:p>
          <a:p>
            <a:r>
              <a:rPr lang="en-US" i="1" dirty="0" smtClean="0"/>
              <a:t>LILY OF THE VALLEYS...................Song 2:1 </a:t>
            </a:r>
          </a:p>
          <a:p>
            <a:r>
              <a:rPr lang="en-US" i="1" dirty="0" smtClean="0"/>
              <a:t>LION OF THE TRIBE OF JUDAH..........Revelation 5:5 </a:t>
            </a:r>
          </a:p>
          <a:p>
            <a:r>
              <a:rPr lang="en-US" i="1" dirty="0" smtClean="0"/>
              <a:t>LIVING STONE..........................1 Peter 2:4 </a:t>
            </a:r>
          </a:p>
          <a:p>
            <a:r>
              <a:rPr lang="en-US" i="1" dirty="0" smtClean="0"/>
              <a:t>LIVING WATER..........................John 4:10</a:t>
            </a:r>
          </a:p>
          <a:p>
            <a:r>
              <a:rPr lang="en-US" i="1" dirty="0" smtClean="0"/>
              <a:t>LORD..................................John 13:13 </a:t>
            </a:r>
          </a:p>
          <a:p>
            <a:r>
              <a:rPr lang="en-US" i="1" dirty="0" smtClean="0"/>
              <a:t>LORD GOD ALMIGHTY.....................Revelation 15:3 </a:t>
            </a:r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-76200" y="-5715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000" y="4267200"/>
            <a:ext cx="6705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“For the LORD is our judge, the LORD is our lawgiver, the LORD is our king; he will save us.” (Isaiah 33:22)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LORD JESUS CHRIST.....................1 Cor. 15:57 </a:t>
            </a:r>
          </a:p>
          <a:p>
            <a:r>
              <a:rPr lang="en-US" i="1" dirty="0" smtClean="0"/>
              <a:t>LORD OF ALL...........................Acts 10:36 </a:t>
            </a:r>
          </a:p>
          <a:p>
            <a:r>
              <a:rPr lang="en-US" i="1" dirty="0" smtClean="0"/>
              <a:t>LORD OF GLORY ........................1 Cor. 2:8 </a:t>
            </a:r>
          </a:p>
          <a:p>
            <a:r>
              <a:rPr lang="en-US" i="1" dirty="0" smtClean="0"/>
              <a:t>LORD OF HOSTS.........................Haggai 1:5 </a:t>
            </a:r>
          </a:p>
          <a:p>
            <a:r>
              <a:rPr lang="en-US" i="1" dirty="0" smtClean="0"/>
              <a:t>LORD OF LORDS.........................1 Tim. 6:15 </a:t>
            </a:r>
          </a:p>
          <a:p>
            <a:r>
              <a:rPr lang="en-US" i="1" dirty="0" smtClean="0"/>
              <a:t>LORD OUR RIGHTEOUSNESS........Jeremiah 23:6 </a:t>
            </a:r>
          </a:p>
          <a:p>
            <a:r>
              <a:rPr lang="en-US" i="1" dirty="0" smtClean="0"/>
              <a:t>LOVE..........................................1 John 4:8 </a:t>
            </a:r>
          </a:p>
          <a:p>
            <a:r>
              <a:rPr lang="en-US" i="1" dirty="0" smtClean="0"/>
              <a:t>MAN OF SORROWS.....................Isaiah 53:3 </a:t>
            </a:r>
          </a:p>
          <a:p>
            <a:r>
              <a:rPr lang="en-US" i="1" dirty="0" smtClean="0"/>
              <a:t>MASTER..................................Luke 5:5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MEDIATOR</a:t>
            </a:r>
            <a:r>
              <a:rPr lang="en-US" i="1" dirty="0" smtClean="0"/>
              <a:t>................................1 Timothy 2:5 </a:t>
            </a:r>
          </a:p>
          <a:p>
            <a:r>
              <a:rPr lang="en-US" i="1" dirty="0" smtClean="0"/>
              <a:t>MERCIFUL GOD............................Jeremiah 3:12 </a:t>
            </a:r>
          </a:p>
          <a:p>
            <a:r>
              <a:rPr lang="en-US" i="1" dirty="0" smtClean="0"/>
              <a:t>MESSENGER OF THE COVENANT..........Malachi 3:1 </a:t>
            </a:r>
          </a:p>
          <a:p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-1905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09600" y="1447800"/>
            <a:ext cx="7772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“For there is one God, and one mediator between God and men, </a:t>
            </a:r>
          </a:p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man Christ Jesus.” </a:t>
            </a:r>
          </a:p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(I Timothy 2:5)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/>
          </a:bodyPr>
          <a:lstStyle/>
          <a:p>
            <a:r>
              <a:rPr lang="en-US" i="1" dirty="0" smtClean="0"/>
              <a:t>MESSIAH................................. John 4:25 </a:t>
            </a:r>
          </a:p>
          <a:p>
            <a:r>
              <a:rPr lang="en-US" i="1" dirty="0" smtClean="0"/>
              <a:t>MIGHTY GOD...............................Isaiah 9:6 </a:t>
            </a:r>
          </a:p>
          <a:p>
            <a:r>
              <a:rPr lang="en-US" i="1" dirty="0" smtClean="0"/>
              <a:t>MIGHTY ONE...............................Isaiah 60:16 </a:t>
            </a:r>
          </a:p>
          <a:p>
            <a:r>
              <a:rPr lang="en-US" i="1" dirty="0" smtClean="0"/>
              <a:t>NAZARENE.................................Matthew 2:23 </a:t>
            </a:r>
          </a:p>
          <a:p>
            <a:r>
              <a:rPr lang="en-US" i="1" dirty="0" smtClean="0"/>
              <a:t>OFFSPRING OF DAVID...................Revelation 22:16 </a:t>
            </a:r>
          </a:p>
          <a:p>
            <a:r>
              <a:rPr lang="en-US" i="1" dirty="0" smtClean="0"/>
              <a:t>OMEGA....................................Revelation 22:13 </a:t>
            </a:r>
          </a:p>
          <a:p>
            <a:r>
              <a:rPr lang="en-US" i="1" dirty="0" smtClean="0"/>
              <a:t>ONLY BEGOTTEN SON........................John 1:18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OUR PASSOVER LAMB</a:t>
            </a:r>
            <a:r>
              <a:rPr lang="en-US" i="1" dirty="0" smtClean="0"/>
              <a:t>........................1 Cor. 5:7 </a:t>
            </a:r>
          </a:p>
          <a:p>
            <a:r>
              <a:rPr lang="en-US" i="1" dirty="0" smtClean="0"/>
              <a:t>OUR PEACE................................Ephesians 2:14 </a:t>
            </a:r>
          </a:p>
          <a:p>
            <a:r>
              <a:rPr lang="en-US" i="1" dirty="0" smtClean="0"/>
              <a:t>POTTER...................................Isaiah 64:8 </a:t>
            </a:r>
          </a:p>
          <a:p>
            <a:r>
              <a:rPr lang="en-US" i="1" dirty="0" smtClean="0"/>
              <a:t>POWER OF GOD.............................1 Cor. 1:24 </a:t>
            </a:r>
          </a:p>
          <a:p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032590" cy="504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  <a:lum contrast="40000"/>
          </a:blip>
          <a:srcRect t="30088" r="222"/>
          <a:stretch>
            <a:fillRect/>
          </a:stretch>
        </p:blipFill>
        <p:spPr bwMode="auto">
          <a:xfrm>
            <a:off x="89844" y="1295401"/>
            <a:ext cx="4012507" cy="4267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r>
              <a:rPr lang="en-US" i="1" dirty="0" smtClean="0"/>
              <a:t>PRINCE OF PEACE..........................Isaiah 9:6 </a:t>
            </a:r>
          </a:p>
          <a:p>
            <a:r>
              <a:rPr lang="en-US" i="1" dirty="0" smtClean="0"/>
              <a:t>PROPHET..................................Acts 3:22 </a:t>
            </a:r>
          </a:p>
          <a:p>
            <a:r>
              <a:rPr lang="en-US" i="1" dirty="0" smtClean="0"/>
              <a:t>PURIFIER.................................Malachi 3:3 </a:t>
            </a:r>
          </a:p>
          <a:p>
            <a:r>
              <a:rPr lang="en-US" i="1" dirty="0" smtClean="0"/>
              <a:t>RABBONI (TEACHER)........................John 20:16 </a:t>
            </a:r>
          </a:p>
          <a:p>
            <a:r>
              <a:rPr lang="en-US" i="1" dirty="0" smtClean="0"/>
              <a:t>RADIANCE OF GOD'S GLORY..................Heb.1:3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REDEEMER</a:t>
            </a:r>
            <a:r>
              <a:rPr lang="en-US" i="1" dirty="0" smtClean="0"/>
              <a:t>.................................Job 19:25 </a:t>
            </a:r>
          </a:p>
          <a:p>
            <a:r>
              <a:rPr lang="en-US" i="1" dirty="0" smtClean="0"/>
              <a:t>REFINER'S FIRE...........................Malachi 3:2 </a:t>
            </a:r>
          </a:p>
          <a:p>
            <a:r>
              <a:rPr lang="en-US" i="1" dirty="0" smtClean="0"/>
              <a:t>RESURRECTION.............................John 11:25 </a:t>
            </a:r>
          </a:p>
          <a:p>
            <a:r>
              <a:rPr lang="en-US" i="1" dirty="0" smtClean="0"/>
              <a:t>RIGHTEOUS ONE............................1 John 2:1 </a:t>
            </a:r>
          </a:p>
          <a:p>
            <a:r>
              <a:rPr lang="en-US" i="1" dirty="0" smtClean="0"/>
              <a:t>ROCK.....................................1 Cor.10:4 </a:t>
            </a:r>
          </a:p>
          <a:p>
            <a:r>
              <a:rPr lang="en-US" i="1" dirty="0" smtClean="0"/>
              <a:t>ROOT OF DAVID............................Rev. 22:16 </a:t>
            </a:r>
          </a:p>
          <a:p>
            <a:pPr>
              <a:buNone/>
            </a:pPr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" y="1905001"/>
            <a:ext cx="739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“Being justified freely by his grace through the redemption that is </a:t>
            </a:r>
          </a:p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 Christ Jesus.”</a:t>
            </a:r>
          </a:p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(Romans 3:24) 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ROSE OF SHARON...........................Song 2:1 </a:t>
            </a:r>
          </a:p>
          <a:p>
            <a:r>
              <a:rPr lang="en-US" i="1" dirty="0" smtClean="0"/>
              <a:t>RULER OF GOD'S CREATION..................Rev. 3:14 </a:t>
            </a:r>
          </a:p>
          <a:p>
            <a:r>
              <a:rPr lang="en-US" i="1" dirty="0" smtClean="0"/>
              <a:t>RULER OVER KINGS OF EARTH................Rev 1:5 </a:t>
            </a:r>
          </a:p>
          <a:p>
            <a:r>
              <a:rPr lang="en-US" i="1" dirty="0" smtClean="0"/>
              <a:t>RULER OVER ISRAEL........................Micah 5:2 </a:t>
            </a:r>
          </a:p>
          <a:p>
            <a:r>
              <a:rPr lang="en-US" i="1" dirty="0" smtClean="0"/>
              <a:t>SAVIOR...................................Luke 2:11 </a:t>
            </a:r>
          </a:p>
          <a:p>
            <a:r>
              <a:rPr lang="en-US" i="1" dirty="0" smtClean="0"/>
              <a:t>SCEPTER OF ISRAEL...............Numbers 24:17 </a:t>
            </a:r>
          </a:p>
          <a:p>
            <a:r>
              <a:rPr lang="en-US" i="1" dirty="0" smtClean="0"/>
              <a:t>SEED.....................................Genesis 3:15 </a:t>
            </a:r>
          </a:p>
          <a:p>
            <a:r>
              <a:rPr lang="en-US" i="1" dirty="0" smtClean="0"/>
              <a:t>SERVANT..................................Isaiah 42:1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SHEPHERD OF OUR SOULS</a:t>
            </a:r>
            <a:r>
              <a:rPr lang="en-US" i="1" dirty="0" smtClean="0"/>
              <a:t>.................1 Peter 2:25 </a:t>
            </a:r>
          </a:p>
          <a:p>
            <a:r>
              <a:rPr lang="en-US" i="1" dirty="0" smtClean="0"/>
              <a:t>SHIELD...................................Genesis 15:1 </a:t>
            </a:r>
          </a:p>
          <a:p>
            <a:r>
              <a:rPr lang="en-US" i="1" dirty="0" smtClean="0"/>
              <a:t>SON OF DAVID.............................Matthew 1:1 </a:t>
            </a:r>
          </a:p>
          <a:p>
            <a:r>
              <a:rPr lang="en-US" i="1" dirty="0" smtClean="0"/>
              <a:t>SON OF GOD...............................Matthew 27:54 </a:t>
            </a:r>
          </a:p>
          <a:p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671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914400" y="914400"/>
            <a:ext cx="3886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“The LORD is my shepherd; I shall not want.” (Psalms 23:1) 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en-US" sz="4000" i="1" dirty="0" smtClean="0">
                <a:latin typeface="Academy Engraved LET" pitchFamily="2" charset="0"/>
              </a:rPr>
              <a:t> Rev. 19:16 “And he hath on his vesture and on his thigh a name written, KING OF KINGS, AND LORD OF LORDS.”</a:t>
            </a:r>
          </a:p>
          <a:p>
            <a:r>
              <a:rPr lang="en-US" sz="4000" i="1" dirty="0" smtClean="0">
                <a:latin typeface="Academy Engraved LET" pitchFamily="2" charset="0"/>
              </a:rPr>
              <a:t> Mal. 3:16 “Then they that feared the LORD </a:t>
            </a:r>
            <a:r>
              <a:rPr lang="en-US" sz="4000" i="1" dirty="0" err="1" smtClean="0">
                <a:latin typeface="Academy Engraved LET" pitchFamily="2" charset="0"/>
              </a:rPr>
              <a:t>spake</a:t>
            </a:r>
            <a:r>
              <a:rPr lang="en-US" sz="4000" i="1" dirty="0" smtClean="0">
                <a:latin typeface="Academy Engraved LET" pitchFamily="2" charset="0"/>
              </a:rPr>
              <a:t> often one to another: and the LORD hearkened, and heard it, and a book of remembrance was written before him for them that feared the LORD, and that thought upon his name.”</a:t>
            </a:r>
          </a:p>
          <a:p>
            <a:r>
              <a:rPr lang="en-US" sz="4000" i="1" dirty="0" smtClean="0">
                <a:latin typeface="Academy Engraved LET" pitchFamily="2" charset="0"/>
              </a:rPr>
              <a:t>Exod. 20:7 “Thou </a:t>
            </a:r>
            <a:r>
              <a:rPr lang="en-US" sz="4000" i="1" dirty="0" err="1" smtClean="0">
                <a:latin typeface="Academy Engraved LET" pitchFamily="2" charset="0"/>
              </a:rPr>
              <a:t>shalt</a:t>
            </a:r>
            <a:r>
              <a:rPr lang="en-US" sz="4000" i="1" dirty="0" smtClean="0">
                <a:latin typeface="Academy Engraved LET" pitchFamily="2" charset="0"/>
              </a:rPr>
              <a:t> not take the name of the LORD thy God in vain; for the LORD will not hold him guiltless that </a:t>
            </a:r>
            <a:r>
              <a:rPr lang="en-US" sz="4000" i="1" dirty="0" err="1" smtClean="0">
                <a:latin typeface="Academy Engraved LET" pitchFamily="2" charset="0"/>
              </a:rPr>
              <a:t>taketh</a:t>
            </a:r>
            <a:r>
              <a:rPr lang="en-US" sz="4000" i="1" dirty="0" smtClean="0">
                <a:latin typeface="Academy Engraved LET" pitchFamily="2" charset="0"/>
              </a:rPr>
              <a:t> his name in vain.”</a:t>
            </a:r>
          </a:p>
          <a:p>
            <a:r>
              <a:rPr lang="en-US" sz="4000" i="1" dirty="0" smtClean="0">
                <a:latin typeface="Academy Engraved LET" pitchFamily="2" charset="0"/>
              </a:rPr>
              <a:t>Rom. 10:13 “For whosoever shall call upon the name of the Lord shall be saved.”</a:t>
            </a:r>
          </a:p>
          <a:p>
            <a:endParaRPr lang="en-US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SON OF MAN...............................Matthew 8:20 </a:t>
            </a:r>
          </a:p>
          <a:p>
            <a:r>
              <a:rPr lang="en-US" i="1" dirty="0" smtClean="0"/>
              <a:t>SON OF THE MOST HIGH.....................Luke 1:32 </a:t>
            </a:r>
          </a:p>
          <a:p>
            <a:r>
              <a:rPr lang="en-US" i="1" dirty="0" smtClean="0"/>
              <a:t>SOURCE...................................Hebrews 5:9 </a:t>
            </a:r>
          </a:p>
          <a:p>
            <a:r>
              <a:rPr lang="en-US" i="1" dirty="0" smtClean="0"/>
              <a:t>SPIRIT OF GOD............................Genesis 1:2 </a:t>
            </a:r>
          </a:p>
          <a:p>
            <a:r>
              <a:rPr lang="en-US" i="1" dirty="0" smtClean="0"/>
              <a:t>STAR OUT OF JACOB........................Numbers 24:17 </a:t>
            </a:r>
          </a:p>
          <a:p>
            <a:r>
              <a:rPr lang="en-US" i="1" dirty="0" smtClean="0"/>
              <a:t>STONE....................................1Peter 2:8 </a:t>
            </a:r>
          </a:p>
          <a:p>
            <a:r>
              <a:rPr lang="en-US" i="1" dirty="0" smtClean="0"/>
              <a:t>SUN OF RIGHTEOUSNESS.....................Malachi 4:2 </a:t>
            </a:r>
          </a:p>
          <a:p>
            <a:r>
              <a:rPr lang="en-US" i="1" dirty="0" smtClean="0"/>
              <a:t>TEACHER...................................John 13:13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TRUE LIGHT</a:t>
            </a:r>
            <a:r>
              <a:rPr lang="en-US" i="1" dirty="0" smtClean="0"/>
              <a:t>................................John 1:9 </a:t>
            </a:r>
          </a:p>
          <a:p>
            <a:r>
              <a:rPr lang="en-US" i="1" dirty="0" smtClean="0"/>
              <a:t>TRUE WITNESS..............................Revelation 3:14 </a:t>
            </a:r>
          </a:p>
          <a:p>
            <a:r>
              <a:rPr lang="en-US" i="1" dirty="0" smtClean="0"/>
              <a:t>TRUTH.....................................John 14:6 </a:t>
            </a:r>
          </a:p>
          <a:p>
            <a:r>
              <a:rPr lang="en-US" i="1" dirty="0" smtClean="0"/>
              <a:t>VINE......................................John 15:5 </a:t>
            </a:r>
          </a:p>
          <a:p>
            <a:pPr>
              <a:buNone/>
            </a:pPr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295400" y="228600"/>
            <a:ext cx="6400800" cy="640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209800" y="1143000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“ I am the light of the world: he that </a:t>
            </a:r>
            <a:r>
              <a:rPr lang="en-US" sz="40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followeth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me shall not walk in darkness, but shall have the light of life.”</a:t>
            </a:r>
          </a:p>
          <a:p>
            <a:pPr algn="ctr"/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(John 8:12) 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r>
              <a:rPr lang="en-US" i="1" dirty="0" smtClean="0"/>
              <a:t>WAY........................................John 14:6 </a:t>
            </a:r>
          </a:p>
          <a:p>
            <a:r>
              <a:rPr lang="en-US" i="1" dirty="0" smtClean="0"/>
              <a:t>WISDOM OF GOD...........................1 Cor. 1:24 </a:t>
            </a:r>
          </a:p>
          <a:p>
            <a:r>
              <a:rPr lang="en-US" i="1" dirty="0" smtClean="0"/>
              <a:t>WITNESS....................................Isaiah 55:4 </a:t>
            </a:r>
          </a:p>
          <a:p>
            <a:r>
              <a:rPr lang="en-US" i="1" dirty="0" smtClean="0"/>
              <a:t>WONDERFUL..................................Isaiah 9:6 </a:t>
            </a:r>
          </a:p>
          <a:p>
            <a:r>
              <a:rPr lang="en-US" i="1" dirty="0" smtClean="0"/>
              <a:t>WORD.......................................John 1:1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WORD OF GOD</a:t>
            </a:r>
            <a:r>
              <a:rPr lang="en-US" i="1" dirty="0" smtClean="0"/>
              <a:t>......................Revelation 19:13 </a:t>
            </a:r>
          </a:p>
          <a:p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tr. Daniel White\Desktop\Bible pictures\Prophecy pictures\prophecy pictures\rapture and second coming\Christ the Conqu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506922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286000" y="457200"/>
            <a:ext cx="4648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“And he was clothed with a vesture dipped in blood: and his name is called The Word of God.  And he hath on his vesture and on his thigh a name written, KING OF KINGS, AND LORD </a:t>
            </a:r>
          </a:p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OF LORDS.” </a:t>
            </a:r>
          </a:p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(Revelation 19:13, 16)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22855"/>
            <a:ext cx="3352800" cy="4382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60960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9" name="Picture 5" descr="C:\Users\Ptr. Daniel White\Desktop\Bible pictures\Prophecy pictures\prophecy pictures\rapture and second coming\jesus_rap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6576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4" descr="C:\Users\Ptr. Daniel White\Desktop\Bible pictures\Prophecy pictures\prophecy pictures\rapture and second coming\JesusThro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1315641"/>
            <a:ext cx="5791200" cy="3958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7" cstate="print"/>
          <a:srcRect t="40506" r="1315"/>
          <a:stretch>
            <a:fillRect/>
          </a:stretch>
        </p:blipFill>
        <p:spPr bwMode="auto">
          <a:xfrm>
            <a:off x="0" y="-1828800"/>
            <a:ext cx="9144000" cy="8861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181600" y="457200"/>
            <a:ext cx="381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“O come, let us worship and bow down: let us kneel before the LORD our maker.” (Psalms 95:6) 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/>
              <a:t>“And they shall see his face; and his name shall be in their foreheads.” </a:t>
            </a:r>
          </a:p>
          <a:p>
            <a:pPr algn="ctr"/>
            <a:r>
              <a:rPr lang="en-US" sz="4000" i="1" dirty="0" smtClean="0"/>
              <a:t>(Revelation 22:4)</a:t>
            </a:r>
            <a:endParaRPr lang="en-US" sz="4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805868"/>
            <a:ext cx="4029075" cy="505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1000" y="-228600"/>
            <a:ext cx="9677400" cy="7315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442" y="1009357"/>
            <a:ext cx="9179442" cy="485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371600" y="1828800"/>
            <a:ext cx="640080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4800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The generic Hebrew </a:t>
            </a:r>
            <a:r>
              <a:rPr lang="en-US" sz="48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Name of God</a:t>
            </a:r>
            <a:r>
              <a:rPr lang="en-US" sz="4800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 - </a:t>
            </a:r>
            <a:r>
              <a:rPr lang="en-US" sz="48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El</a:t>
            </a:r>
            <a:r>
              <a:rPr lang="en-US" sz="4800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 </a:t>
            </a:r>
            <a:r>
              <a:rPr lang="en-US" sz="4800" b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...</a:t>
            </a:r>
            <a:r>
              <a:rPr lang="en-US" sz="4800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High Tower Text" pitchFamily="18" charset="0"/>
              </a:rPr>
              <a:t> meaning "strength, might, or power."</a:t>
            </a:r>
            <a:endParaRPr lang="en-US" sz="4800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High Tower Tex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3505200"/>
          </a:xfrm>
        </p:spPr>
        <p:txBody>
          <a:bodyPr/>
          <a:lstStyle/>
          <a:p>
            <a:r>
              <a:rPr lang="en-US" dirty="0" smtClean="0"/>
              <a:t>ELOHIM: Used 2,570 times - </a:t>
            </a:r>
            <a:r>
              <a:rPr lang="en-US" dirty="0" smtClean="0">
                <a:solidFill>
                  <a:srgbClr val="FFFF00"/>
                </a:solidFill>
              </a:rPr>
              <a:t>refers to God’s power and might. </a:t>
            </a:r>
          </a:p>
          <a:p>
            <a:r>
              <a:rPr lang="en-US" i="1" dirty="0" smtClean="0"/>
              <a:t>Genesis 1:1 "In the beginning God created the heaven and the earth."</a:t>
            </a:r>
          </a:p>
          <a:p>
            <a:r>
              <a:rPr lang="en-US" i="1" dirty="0" smtClean="0"/>
              <a:t>Psalm 19:1 "The heavens declare the glory of God; and the firmament </a:t>
            </a:r>
            <a:r>
              <a:rPr lang="en-US" i="1" dirty="0" err="1" smtClean="0"/>
              <a:t>sheweth</a:t>
            </a:r>
            <a:r>
              <a:rPr lang="en-US" i="1" dirty="0" smtClean="0"/>
              <a:t> his handiwork."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00400"/>
            <a:ext cx="5362575" cy="351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57550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t="2184" r="8667"/>
          <a:stretch>
            <a:fillRect/>
          </a:stretch>
        </p:blipFill>
        <p:spPr bwMode="auto">
          <a:xfrm>
            <a:off x="2556103" y="3247017"/>
            <a:ext cx="4454297" cy="345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EL-ELYON: </a:t>
            </a:r>
            <a:r>
              <a:rPr lang="en-US" sz="3600" i="1" dirty="0" smtClean="0"/>
              <a:t>Genesis 14:17-20; Isaiah 14:13-14</a:t>
            </a:r>
          </a:p>
          <a:p>
            <a:pPr>
              <a:buNone/>
            </a:pPr>
            <a:r>
              <a:rPr lang="en-US" sz="3600" dirty="0" smtClean="0"/>
              <a:t>    </a:t>
            </a:r>
            <a:r>
              <a:rPr lang="en-US" sz="3600" dirty="0" smtClean="0">
                <a:solidFill>
                  <a:srgbClr val="FFFF00"/>
                </a:solidFill>
              </a:rPr>
              <a:t>&gt;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strongest strong one…The most high God”</a:t>
            </a:r>
          </a:p>
          <a:p>
            <a:r>
              <a:rPr lang="en-US" sz="3600" dirty="0" smtClean="0"/>
              <a:t>EL-ROI: </a:t>
            </a:r>
            <a:r>
              <a:rPr lang="en-US" sz="3600" i="1" dirty="0" smtClean="0"/>
              <a:t>Genesis 16:13 </a:t>
            </a: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&gt;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strong one who sees" </a:t>
            </a:r>
          </a:p>
          <a:p>
            <a:r>
              <a:rPr lang="en-US" sz="3600" dirty="0" smtClean="0"/>
              <a:t>EL-SHADDAI: </a:t>
            </a:r>
            <a:r>
              <a:rPr lang="en-US" sz="3600" i="1" dirty="0" smtClean="0"/>
              <a:t>Genesis 17:1,Psalm 91:1</a:t>
            </a: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&gt; Meaning - </a:t>
            </a:r>
            <a:r>
              <a:rPr lang="en-US" sz="3600" i="1" dirty="0" smtClean="0">
                <a:solidFill>
                  <a:srgbClr val="FFFF00"/>
                </a:solidFill>
              </a:rPr>
              <a:t>"God Almighty or the All mighty God”</a:t>
            </a:r>
          </a:p>
          <a:p>
            <a:r>
              <a:rPr lang="en-US" sz="3600" dirty="0" smtClean="0"/>
              <a:t>EL-OLAM: </a:t>
            </a:r>
            <a:r>
              <a:rPr lang="en-US" sz="3600" i="1" dirty="0" smtClean="0"/>
              <a:t>Isaiah 40:28-31</a:t>
            </a: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&gt; Meaning - </a:t>
            </a:r>
            <a:r>
              <a:rPr lang="en-US" sz="3600" i="1" dirty="0" smtClean="0">
                <a:solidFill>
                  <a:srgbClr val="FFFF00"/>
                </a:solidFill>
              </a:rPr>
              <a:t>"The everlasting God" </a:t>
            </a:r>
            <a:endParaRPr lang="en-US" sz="36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2525</Words>
  <Application>Microsoft Office PowerPoint</Application>
  <PresentationFormat>On-screen Show (4:3)</PresentationFormat>
  <Paragraphs>324</Paragraphs>
  <Slides>54</Slides>
  <Notes>54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The Names of God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Our names are precious to us...they reveal who we are. They are a personal connection, a unique part of us.  Names in Biblical times were very important, they revealed a person's character.</vt:lpstr>
      <vt:lpstr>As we read through Scripture we can see the importance of names, therefore, it should be a     priority in our lives to study                     the Names of God. He has been given many Names and each reveals Him in a different way. God's Names represent His attributes, His nature.</vt:lpstr>
      <vt:lpstr>It is important that we know God by His many Names. It will encourage and uplift you as you read these Names of God. I would urge you to take time to worship Him daily by calling upon Him using His various Names... to do so will be an awesome experience in knowing God.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Names of God</dc:title>
  <dc:creator>Ptr. Daniel White</dc:creator>
  <cp:lastModifiedBy>Pastor Daniel White</cp:lastModifiedBy>
  <cp:revision>31</cp:revision>
  <dcterms:created xsi:type="dcterms:W3CDTF">2011-06-28T23:36:19Z</dcterms:created>
  <dcterms:modified xsi:type="dcterms:W3CDTF">2012-03-01T14:58:02Z</dcterms:modified>
</cp:coreProperties>
</file>