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6" r:id="rId28"/>
    <p:sldId id="287" r:id="rId29"/>
    <p:sldId id="288" r:id="rId30"/>
    <p:sldId id="289" r:id="rId31"/>
    <p:sldId id="290" r:id="rId32"/>
    <p:sldId id="291" r:id="rId33"/>
    <p:sldId id="292" r:id="rId34"/>
    <p:sldId id="293" r:id="rId35"/>
    <p:sldId id="294" r:id="rId36"/>
    <p:sldId id="341" r:id="rId37"/>
    <p:sldId id="295" r:id="rId38"/>
    <p:sldId id="296" r:id="rId39"/>
    <p:sldId id="297" r:id="rId40"/>
    <p:sldId id="298" r:id="rId41"/>
    <p:sldId id="300" r:id="rId42"/>
    <p:sldId id="299" r:id="rId43"/>
    <p:sldId id="301" r:id="rId44"/>
    <p:sldId id="302" r:id="rId45"/>
    <p:sldId id="303" r:id="rId46"/>
    <p:sldId id="304" r:id="rId47"/>
    <p:sldId id="317" r:id="rId48"/>
    <p:sldId id="309" r:id="rId49"/>
    <p:sldId id="316" r:id="rId50"/>
    <p:sldId id="305" r:id="rId51"/>
    <p:sldId id="307" r:id="rId52"/>
    <p:sldId id="310" r:id="rId53"/>
    <p:sldId id="315" r:id="rId54"/>
    <p:sldId id="313" r:id="rId55"/>
    <p:sldId id="332" r:id="rId56"/>
    <p:sldId id="342" r:id="rId57"/>
    <p:sldId id="321" r:id="rId58"/>
    <p:sldId id="314" r:id="rId59"/>
    <p:sldId id="306" r:id="rId60"/>
    <p:sldId id="328" r:id="rId61"/>
    <p:sldId id="319" r:id="rId62"/>
    <p:sldId id="320" r:id="rId63"/>
    <p:sldId id="323" r:id="rId64"/>
    <p:sldId id="324" r:id="rId65"/>
    <p:sldId id="325" r:id="rId66"/>
    <p:sldId id="326" r:id="rId67"/>
    <p:sldId id="327" r:id="rId68"/>
    <p:sldId id="333" r:id="rId69"/>
    <p:sldId id="334" r:id="rId70"/>
    <p:sldId id="322" r:id="rId71"/>
    <p:sldId id="335" r:id="rId72"/>
    <p:sldId id="336" r:id="rId73"/>
    <p:sldId id="337" r:id="rId74"/>
    <p:sldId id="311" r:id="rId75"/>
    <p:sldId id="312" r:id="rId76"/>
    <p:sldId id="318" r:id="rId77"/>
    <p:sldId id="308" r:id="rId78"/>
    <p:sldId id="329" r:id="rId79"/>
    <p:sldId id="339" r:id="rId80"/>
    <p:sldId id="340"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55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7E8F2-3A78-41DF-982B-5BFAAD0F9FF6}" type="datetimeFigureOut">
              <a:rPr lang="en-US" smtClean="0"/>
              <a:pPr/>
              <a:t>3/28/2012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255A6-9B37-4F0A-BDBF-9A5E218555D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7E8F2-3A78-41DF-982B-5BFAAD0F9FF6}" type="datetimeFigureOut">
              <a:rPr lang="en-US" smtClean="0"/>
              <a:pPr/>
              <a:t>3/28/2012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255A6-9B37-4F0A-BDBF-9A5E218555D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523999"/>
          </a:xfrm>
        </p:spPr>
        <p:txBody>
          <a:bodyPr>
            <a:normAutofit/>
          </a:bodyPr>
          <a:lstStyle/>
          <a:p>
            <a:r>
              <a:rPr lang="en-US" sz="5400" dirty="0" smtClean="0"/>
              <a:t>The Doctrine of the Father</a:t>
            </a:r>
            <a:endParaRPr lang="en-US" sz="5400" dirty="0"/>
          </a:p>
        </p:txBody>
      </p:sp>
      <p:sp>
        <p:nvSpPr>
          <p:cNvPr id="3" name="Subtitle 2"/>
          <p:cNvSpPr>
            <a:spLocks noGrp="1"/>
          </p:cNvSpPr>
          <p:nvPr>
            <p:ph type="subTitle" idx="1"/>
          </p:nvPr>
        </p:nvSpPr>
        <p:spPr>
          <a:xfrm>
            <a:off x="1371600" y="5562600"/>
            <a:ext cx="6400800" cy="1295400"/>
          </a:xfrm>
        </p:spPr>
        <p:txBody>
          <a:bodyPr>
            <a:normAutofit fontScale="92500" lnSpcReduction="10000"/>
          </a:bodyPr>
          <a:lstStyle/>
          <a:p>
            <a:r>
              <a:rPr lang="en-US" sz="4000" i="1" dirty="0" smtClean="0">
                <a:solidFill>
                  <a:srgbClr val="FFFF00"/>
                </a:solidFill>
              </a:rPr>
              <a:t>“The Fatherhood of God”</a:t>
            </a:r>
          </a:p>
          <a:p>
            <a:r>
              <a:rPr lang="en-US" sz="4000" i="1" dirty="0" smtClean="0">
                <a:solidFill>
                  <a:srgbClr val="FFFF00"/>
                </a:solidFill>
              </a:rPr>
              <a:t>(Part 3)</a:t>
            </a:r>
            <a:endParaRPr lang="en-US" sz="4000" i="1"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286000" y="1600200"/>
            <a:ext cx="4716877" cy="3663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457200"/>
            <a:ext cx="5638800" cy="6400800"/>
          </a:xfrm>
        </p:spPr>
        <p:txBody>
          <a:bodyPr>
            <a:noAutofit/>
          </a:bodyPr>
          <a:lstStyle/>
          <a:p>
            <a:r>
              <a:rPr lang="en-US" sz="3200" i="1" dirty="0" smtClean="0"/>
              <a:t>"And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a:t>
            </a:r>
            <a:br>
              <a:rPr lang="en-US" sz="3200" i="1" dirty="0" smtClean="0"/>
            </a:br>
            <a:r>
              <a:rPr lang="en-US" sz="3200" i="1" dirty="0" smtClean="0"/>
              <a:t>(Matt. 6:28-30)</a:t>
            </a:r>
            <a:br>
              <a:rPr lang="en-US" sz="3200" i="1" dirty="0" smtClean="0"/>
            </a:br>
            <a:endParaRPr lang="en-US" sz="3200" i="1" dirty="0"/>
          </a:p>
        </p:txBody>
      </p:sp>
      <p:pic>
        <p:nvPicPr>
          <p:cNvPr id="12291" name="Picture 3"/>
          <p:cNvPicPr>
            <a:picLocks noChangeAspect="1" noChangeArrowheads="1"/>
          </p:cNvPicPr>
          <p:nvPr/>
        </p:nvPicPr>
        <p:blipFill>
          <a:blip r:embed="rId2" cstate="print"/>
          <a:srcRect r="47865"/>
          <a:stretch>
            <a:fillRect/>
          </a:stretch>
        </p:blipFill>
        <p:spPr bwMode="auto">
          <a:xfrm>
            <a:off x="-1" y="0"/>
            <a:ext cx="3338645" cy="464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6000" dirty="0" smtClean="0">
                <a:solidFill>
                  <a:srgbClr val="FFFF00"/>
                </a:solidFill>
              </a:rPr>
              <a:t>Why was man created?</a:t>
            </a:r>
            <a:endParaRPr lang="en-US" sz="6000" dirty="0">
              <a:solidFill>
                <a:srgbClr val="FFFF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Love God</a:t>
            </a:r>
            <a:endParaRPr lang="en-US" dirty="0">
              <a:solidFill>
                <a:srgbClr val="FFFF00"/>
              </a:solidFill>
            </a:endParaRPr>
          </a:p>
        </p:txBody>
      </p:sp>
      <p:sp>
        <p:nvSpPr>
          <p:cNvPr id="3" name="Content Placeholder 2"/>
          <p:cNvSpPr>
            <a:spLocks noGrp="1"/>
          </p:cNvSpPr>
          <p:nvPr>
            <p:ph idx="1"/>
          </p:nvPr>
        </p:nvSpPr>
        <p:spPr>
          <a:xfrm>
            <a:off x="457200" y="1905000"/>
            <a:ext cx="8229600" cy="4221163"/>
          </a:xfrm>
        </p:spPr>
        <p:txBody>
          <a:bodyPr>
            <a:normAutofit/>
          </a:bodyPr>
          <a:lstStyle/>
          <a:p>
            <a:pPr algn="ctr">
              <a:buNone/>
            </a:pPr>
            <a:r>
              <a:rPr lang="en-US" sz="3600" i="1" dirty="0" smtClean="0"/>
              <a:t>“And thou </a:t>
            </a:r>
            <a:r>
              <a:rPr lang="en-US" sz="3600" i="1" dirty="0" err="1" smtClean="0"/>
              <a:t>shalt</a:t>
            </a:r>
            <a:r>
              <a:rPr lang="en-US" sz="3600" i="1" dirty="0" smtClean="0"/>
              <a:t> love the Lord thy God with all thy heart, and with all thy soul, and with all thy mind, and with all thy strength: this is the first commandment.” Mark 12:30 </a:t>
            </a:r>
            <a:endParaRPr lang="en-US" sz="3600" i="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Worship God</a:t>
            </a:r>
            <a:endParaRPr lang="en-US" dirty="0">
              <a:solidFill>
                <a:srgbClr val="FFFF00"/>
              </a:solidFill>
            </a:endParaRPr>
          </a:p>
        </p:txBody>
      </p:sp>
      <p:sp>
        <p:nvSpPr>
          <p:cNvPr id="4" name="Content Placeholder 3"/>
          <p:cNvSpPr>
            <a:spLocks noGrp="1"/>
          </p:cNvSpPr>
          <p:nvPr>
            <p:ph idx="1"/>
          </p:nvPr>
        </p:nvSpPr>
        <p:spPr>
          <a:xfrm>
            <a:off x="457200" y="1905000"/>
            <a:ext cx="8229600" cy="4221163"/>
          </a:xfrm>
        </p:spPr>
        <p:txBody>
          <a:bodyPr>
            <a:normAutofit/>
          </a:bodyPr>
          <a:lstStyle/>
          <a:p>
            <a:pPr algn="ctr">
              <a:buNone/>
            </a:pPr>
            <a:r>
              <a:rPr lang="en-US" sz="3600" i="1" dirty="0" smtClean="0"/>
              <a:t>   “But the hour cometh, and now is, when the true worshippers shall worship the Father in spirit and in truth: for the Father </a:t>
            </a:r>
            <a:r>
              <a:rPr lang="en-US" sz="3600" i="1" dirty="0" err="1" smtClean="0"/>
              <a:t>seeketh</a:t>
            </a:r>
            <a:r>
              <a:rPr lang="en-US" sz="3600" i="1" dirty="0" smtClean="0"/>
              <a:t> such to worship him.” John 4:23 </a:t>
            </a:r>
            <a:endParaRPr lang="en-US" sz="3600" i="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Fellowship with God</a:t>
            </a:r>
            <a:endParaRPr lang="en-US" dirty="0">
              <a:solidFill>
                <a:srgbClr val="FFFF00"/>
              </a:solidFill>
            </a:endParaRPr>
          </a:p>
        </p:txBody>
      </p:sp>
      <p:sp>
        <p:nvSpPr>
          <p:cNvPr id="3" name="Content Placeholder 2"/>
          <p:cNvSpPr>
            <a:spLocks noGrp="1"/>
          </p:cNvSpPr>
          <p:nvPr>
            <p:ph idx="1"/>
          </p:nvPr>
        </p:nvSpPr>
        <p:spPr>
          <a:xfrm>
            <a:off x="228600" y="2057400"/>
            <a:ext cx="8458200" cy="4068763"/>
          </a:xfrm>
        </p:spPr>
        <p:txBody>
          <a:bodyPr>
            <a:normAutofit/>
          </a:bodyPr>
          <a:lstStyle/>
          <a:p>
            <a:pPr algn="ctr">
              <a:buNone/>
            </a:pPr>
            <a:r>
              <a:rPr lang="en-US" sz="3600" i="1" dirty="0" smtClean="0"/>
              <a:t>      “That which we have seen and heard declare we unto you, that ye also may have fellowship with us: and truly our fellowship is with the Father, and with </a:t>
            </a:r>
          </a:p>
          <a:p>
            <a:pPr algn="ctr">
              <a:buNone/>
            </a:pPr>
            <a:r>
              <a:rPr lang="en-US" sz="3600" i="1" dirty="0" smtClean="0"/>
              <a:t>his Son Jesus Christ.”</a:t>
            </a:r>
          </a:p>
          <a:p>
            <a:pPr algn="ctr">
              <a:buNone/>
            </a:pPr>
            <a:r>
              <a:rPr lang="en-US" sz="3600" i="1" dirty="0" smtClean="0"/>
              <a:t> I John 1:3</a:t>
            </a:r>
            <a:endParaRPr lang="en-US" sz="3600" i="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Serve God</a:t>
            </a:r>
            <a:endParaRPr lang="en-US" dirty="0">
              <a:solidFill>
                <a:srgbClr val="FFFF00"/>
              </a:solidFill>
            </a:endParaRPr>
          </a:p>
        </p:txBody>
      </p:sp>
      <p:sp>
        <p:nvSpPr>
          <p:cNvPr id="3" name="Content Placeholder 2"/>
          <p:cNvSpPr>
            <a:spLocks noGrp="1"/>
          </p:cNvSpPr>
          <p:nvPr>
            <p:ph idx="1"/>
          </p:nvPr>
        </p:nvSpPr>
        <p:spPr/>
        <p:txBody>
          <a:bodyPr>
            <a:noAutofit/>
          </a:bodyPr>
          <a:lstStyle/>
          <a:p>
            <a:pPr algn="ctr">
              <a:buNone/>
            </a:pPr>
            <a:r>
              <a:rPr lang="en-US" sz="3600" i="1" dirty="0" smtClean="0"/>
              <a:t>   “And thou, Solomon my son, know thou the God of thy father, and serve him with a perfect heart and with a willing mind: for the LORD </a:t>
            </a:r>
            <a:r>
              <a:rPr lang="en-US" sz="3600" i="1" dirty="0" err="1" smtClean="0"/>
              <a:t>searcheth</a:t>
            </a:r>
            <a:r>
              <a:rPr lang="en-US" sz="3600" i="1" dirty="0" smtClean="0"/>
              <a:t> all hearts, and </a:t>
            </a:r>
            <a:r>
              <a:rPr lang="en-US" sz="3600" i="1" dirty="0" err="1" smtClean="0"/>
              <a:t>understandeth</a:t>
            </a:r>
            <a:r>
              <a:rPr lang="en-US" sz="3600" i="1" dirty="0" smtClean="0"/>
              <a:t> all the imaginations of the thoughts: if thou seek him, he will be found of thee; but if thou forsake him, he will cast thee off for ever.”   </a:t>
            </a:r>
          </a:p>
          <a:p>
            <a:pPr algn="ctr">
              <a:buNone/>
            </a:pPr>
            <a:r>
              <a:rPr lang="en-US" sz="3600" i="1" dirty="0" smtClean="0"/>
              <a:t>I </a:t>
            </a:r>
            <a:r>
              <a:rPr lang="en-US" sz="3600" i="1" dirty="0" err="1" smtClean="0"/>
              <a:t>Chro</a:t>
            </a:r>
            <a:r>
              <a:rPr lang="en-US" sz="3600" i="1" dirty="0" smtClean="0"/>
              <a:t>. 28:9 </a:t>
            </a:r>
            <a:endParaRPr lang="en-US" sz="3600" i="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Glorify God</a:t>
            </a:r>
            <a:endParaRPr lang="en-US" dirty="0">
              <a:solidFill>
                <a:srgbClr val="FFFF00"/>
              </a:solidFill>
            </a:endParaRPr>
          </a:p>
        </p:txBody>
      </p:sp>
      <p:sp>
        <p:nvSpPr>
          <p:cNvPr id="3" name="Content Placeholder 2"/>
          <p:cNvSpPr>
            <a:spLocks noGrp="1"/>
          </p:cNvSpPr>
          <p:nvPr>
            <p:ph idx="1"/>
          </p:nvPr>
        </p:nvSpPr>
        <p:spPr>
          <a:xfrm>
            <a:off x="457200" y="2286000"/>
            <a:ext cx="8229600" cy="3840163"/>
          </a:xfrm>
        </p:spPr>
        <p:txBody>
          <a:bodyPr>
            <a:normAutofit/>
          </a:bodyPr>
          <a:lstStyle/>
          <a:p>
            <a:pPr algn="ctr">
              <a:buNone/>
            </a:pPr>
            <a:r>
              <a:rPr lang="en-US" sz="3600" i="1" dirty="0" smtClean="0"/>
              <a:t>    “Let your light so shine before men, that they may see your good works, and glorify your Father which is in heaven.” Matt. 5:16 </a:t>
            </a:r>
            <a:endParaRPr lang="en-US" sz="3600" i="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54200" y="0"/>
            <a:ext cx="10283786" cy="6858000"/>
          </a:xfrm>
          <a:prstGeom prst="rect">
            <a:avLst/>
          </a:prstGeom>
          <a:noFill/>
          <a:ln w="9525">
            <a:noFill/>
            <a:miter lim="800000"/>
            <a:headEnd/>
            <a:tailEnd/>
          </a:ln>
        </p:spPr>
      </p:pic>
      <p:sp>
        <p:nvSpPr>
          <p:cNvPr id="2" name="Title 1"/>
          <p:cNvSpPr>
            <a:spLocks noGrp="1"/>
          </p:cNvSpPr>
          <p:nvPr>
            <p:ph type="title"/>
          </p:nvPr>
        </p:nvSpPr>
        <p:spPr>
          <a:xfrm>
            <a:off x="457200" y="76200"/>
            <a:ext cx="8229600" cy="1066800"/>
          </a:xfrm>
        </p:spPr>
        <p:txBody>
          <a:bodyPr/>
          <a:lstStyle/>
          <a:p>
            <a:r>
              <a:rPr lang="en-US" b="1" dirty="0" smtClean="0">
                <a:solidFill>
                  <a:schemeClr val="bg1"/>
                </a:solidFill>
              </a:rPr>
              <a:t>He is the Father of the Lord Jesus</a:t>
            </a:r>
            <a:endParaRPr lang="en-US" b="1" dirty="0">
              <a:solidFill>
                <a:schemeClr val="bg1"/>
              </a:solidFill>
            </a:endParaRPr>
          </a:p>
        </p:txBody>
      </p:sp>
      <p:sp>
        <p:nvSpPr>
          <p:cNvPr id="3" name="Content Placeholder 2"/>
          <p:cNvSpPr>
            <a:spLocks noGrp="1"/>
          </p:cNvSpPr>
          <p:nvPr>
            <p:ph idx="1"/>
          </p:nvPr>
        </p:nvSpPr>
        <p:spPr>
          <a:xfrm>
            <a:off x="0" y="2590800"/>
            <a:ext cx="8686800" cy="4267200"/>
          </a:xfrm>
        </p:spPr>
        <p:txBody>
          <a:bodyPr>
            <a:normAutofit/>
          </a:bodyPr>
          <a:lstStyle/>
          <a:p>
            <a:pPr algn="ctr">
              <a:buNone/>
            </a:pPr>
            <a:r>
              <a:rPr lang="en-US" sz="3600" b="1" i="1" dirty="0" smtClean="0">
                <a:solidFill>
                  <a:schemeClr val="bg1"/>
                </a:solidFill>
                <a:effectLst>
                  <a:glow rad="101600">
                    <a:schemeClr val="tx1">
                      <a:alpha val="60000"/>
                    </a:schemeClr>
                  </a:glow>
                </a:effectLst>
              </a:rPr>
              <a:t>    During his earthly ministry Jesus spoke more about the Father than any other subject. He is mentioned by the Savior over 200 times during his earthly ministry.</a:t>
            </a:r>
            <a:endParaRPr lang="en-US" sz="3600" b="1" i="1" dirty="0">
              <a:solidFill>
                <a:schemeClr val="bg1"/>
              </a:solidFill>
              <a:effectLst>
                <a:glow rad="101600">
                  <a:schemeClr val="tx1">
                    <a:alpha val="60000"/>
                  </a:schemeClr>
                </a:glo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a:blip>
          <a:srcRect/>
          <a:stretch>
            <a:fillRect/>
          </a:stretch>
        </p:blipFill>
        <p:spPr bwMode="auto">
          <a:xfrm>
            <a:off x="0" y="0"/>
            <a:ext cx="9296400" cy="6858001"/>
          </a:xfrm>
          <a:prstGeom prst="rect">
            <a:avLst/>
          </a:prstGeom>
          <a:noFill/>
          <a:ln w="9525">
            <a:noFill/>
            <a:miter lim="800000"/>
            <a:headEnd/>
            <a:tailEnd/>
          </a:ln>
        </p:spPr>
      </p:pic>
      <p:sp>
        <p:nvSpPr>
          <p:cNvPr id="2" name="Title 1"/>
          <p:cNvSpPr>
            <a:spLocks noGrp="1"/>
          </p:cNvSpPr>
          <p:nvPr>
            <p:ph type="title"/>
          </p:nvPr>
        </p:nvSpPr>
        <p:spPr>
          <a:xfrm>
            <a:off x="457200" y="152400"/>
            <a:ext cx="8229600" cy="1265238"/>
          </a:xfrm>
        </p:spPr>
        <p:txBody>
          <a:bodyPr>
            <a:normAutofit fontScale="90000"/>
          </a:bodyPr>
          <a:lstStyle/>
          <a:p>
            <a:r>
              <a:rPr lang="en-US" dirty="0" smtClean="0">
                <a:effectLst>
                  <a:glow rad="101600">
                    <a:schemeClr val="bg1">
                      <a:alpha val="60000"/>
                    </a:schemeClr>
                  </a:glow>
                </a:effectLst>
              </a:rPr>
              <a:t>The Father sent his Son</a:t>
            </a:r>
            <a:br>
              <a:rPr lang="en-US" dirty="0" smtClean="0">
                <a:effectLst>
                  <a:glow rad="101600">
                    <a:schemeClr val="bg1">
                      <a:alpha val="60000"/>
                    </a:schemeClr>
                  </a:glow>
                </a:effectLst>
              </a:rPr>
            </a:br>
            <a:r>
              <a:rPr lang="en-US" i="1" dirty="0" smtClean="0">
                <a:effectLst>
                  <a:glow rad="101600">
                    <a:schemeClr val="bg1">
                      <a:alpha val="60000"/>
                    </a:schemeClr>
                  </a:glow>
                </a:effectLst>
              </a:rPr>
              <a:t>(Gal. 4:4)</a:t>
            </a:r>
            <a:endParaRPr lang="en-US" dirty="0">
              <a:effectLst>
                <a:glow rad="101600">
                  <a:schemeClr val="bg1">
                    <a:alpha val="60000"/>
                  </a:schemeClr>
                </a:glow>
              </a:effectLst>
            </a:endParaRPr>
          </a:p>
        </p:txBody>
      </p:sp>
      <p:sp>
        <p:nvSpPr>
          <p:cNvPr id="5" name="Content Placeholder 4"/>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Father commanded the</a:t>
            </a:r>
            <a:br>
              <a:rPr lang="en-US" dirty="0" smtClean="0"/>
            </a:br>
            <a:r>
              <a:rPr lang="en-US" dirty="0" smtClean="0"/>
              <a:t>angels to worship his Son</a:t>
            </a:r>
            <a:endParaRPr lang="en-US" dirty="0"/>
          </a:p>
        </p:txBody>
      </p:sp>
      <p:sp>
        <p:nvSpPr>
          <p:cNvPr id="3" name="Content Placeholder 2"/>
          <p:cNvSpPr>
            <a:spLocks noGrp="1"/>
          </p:cNvSpPr>
          <p:nvPr>
            <p:ph idx="1"/>
          </p:nvPr>
        </p:nvSpPr>
        <p:spPr>
          <a:xfrm>
            <a:off x="0" y="1905000"/>
            <a:ext cx="3886200" cy="4724400"/>
          </a:xfrm>
        </p:spPr>
        <p:txBody>
          <a:bodyPr>
            <a:normAutofit lnSpcReduction="10000"/>
          </a:bodyPr>
          <a:lstStyle/>
          <a:p>
            <a:pPr algn="ctr">
              <a:buNone/>
            </a:pPr>
            <a:r>
              <a:rPr lang="en-US" sz="3600" i="1" dirty="0" smtClean="0">
                <a:solidFill>
                  <a:srgbClr val="FFFF00"/>
                </a:solidFill>
              </a:rPr>
              <a:t>   “When he </a:t>
            </a:r>
            <a:r>
              <a:rPr lang="en-US" sz="3600" i="1" dirty="0" err="1" smtClean="0">
                <a:solidFill>
                  <a:srgbClr val="FFFF00"/>
                </a:solidFill>
              </a:rPr>
              <a:t>bringeth</a:t>
            </a:r>
            <a:r>
              <a:rPr lang="en-US" sz="3600" i="1" dirty="0" smtClean="0">
                <a:solidFill>
                  <a:srgbClr val="FFFF00"/>
                </a:solidFill>
              </a:rPr>
              <a:t> in the first begotten into the world, he </a:t>
            </a:r>
            <a:r>
              <a:rPr lang="en-US" sz="3600" i="1" dirty="0" err="1" smtClean="0">
                <a:solidFill>
                  <a:srgbClr val="FFFF00"/>
                </a:solidFill>
              </a:rPr>
              <a:t>saith</a:t>
            </a:r>
            <a:r>
              <a:rPr lang="en-US" sz="3600" i="1" dirty="0" smtClean="0">
                <a:solidFill>
                  <a:srgbClr val="FFFF00"/>
                </a:solidFill>
              </a:rPr>
              <a:t>, And let all the angels of God worship him" (Heb. 1:6; see also Luke 2:8-15)</a:t>
            </a:r>
          </a:p>
          <a:p>
            <a:pPr algn="ctr"/>
            <a:endParaRPr lang="en-US" sz="3600" i="1" dirty="0">
              <a:solidFill>
                <a:srgbClr val="FFFF00"/>
              </a:solidFill>
            </a:endParaRPr>
          </a:p>
        </p:txBody>
      </p:sp>
      <p:pic>
        <p:nvPicPr>
          <p:cNvPr id="3074" name="Picture 2"/>
          <p:cNvPicPr>
            <a:picLocks noChangeAspect="1" noChangeArrowheads="1"/>
          </p:cNvPicPr>
          <p:nvPr/>
        </p:nvPicPr>
        <p:blipFill>
          <a:blip r:embed="rId2" cstate="print"/>
          <a:srcRect/>
          <a:stretch>
            <a:fillRect/>
          </a:stretch>
        </p:blipFill>
        <p:spPr bwMode="auto">
          <a:xfrm>
            <a:off x="3860800" y="2057400"/>
            <a:ext cx="5283200" cy="39624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8000" dirty="0" smtClean="0">
                <a:solidFill>
                  <a:srgbClr val="FFFF00"/>
                </a:solidFill>
              </a:rPr>
              <a:t>REVIEW</a:t>
            </a:r>
            <a:endParaRPr lang="en-US" sz="8000" dirty="0">
              <a:solidFill>
                <a:srgbClr val="FFFF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7391400"/>
          </a:xfrm>
          <a:prstGeom prst="rect">
            <a:avLst/>
          </a:prstGeom>
          <a:noFill/>
          <a:ln w="9525">
            <a:noFill/>
            <a:miter lim="800000"/>
            <a:headEnd/>
            <a:tailEnd/>
          </a:ln>
        </p:spPr>
      </p:pic>
      <p:sp>
        <p:nvSpPr>
          <p:cNvPr id="2" name="Title 1"/>
          <p:cNvSpPr>
            <a:spLocks noGrp="1"/>
          </p:cNvSpPr>
          <p:nvPr>
            <p:ph type="title"/>
          </p:nvPr>
        </p:nvSpPr>
        <p:spPr>
          <a:xfrm>
            <a:off x="457200" y="0"/>
            <a:ext cx="8229600" cy="914400"/>
          </a:xfrm>
        </p:spPr>
        <p:txBody>
          <a:bodyPr>
            <a:normAutofit/>
          </a:bodyPr>
          <a:lstStyle/>
          <a:p>
            <a:r>
              <a:rPr lang="en-US" sz="4800" b="1" dirty="0" smtClean="0">
                <a:solidFill>
                  <a:schemeClr val="bg1"/>
                </a:solidFill>
                <a:effectLst/>
              </a:rPr>
              <a:t>He sealed his Son</a:t>
            </a:r>
            <a:endParaRPr lang="en-US" sz="4800" b="1" dirty="0">
              <a:solidFill>
                <a:schemeClr val="bg1"/>
              </a:solidFill>
              <a:effectLst/>
            </a:endParaRPr>
          </a:p>
        </p:txBody>
      </p:sp>
      <p:sp>
        <p:nvSpPr>
          <p:cNvPr id="3" name="Content Placeholder 2"/>
          <p:cNvSpPr>
            <a:spLocks noGrp="1"/>
          </p:cNvSpPr>
          <p:nvPr>
            <p:ph idx="1"/>
          </p:nvPr>
        </p:nvSpPr>
        <p:spPr>
          <a:xfrm>
            <a:off x="5029200" y="1905000"/>
            <a:ext cx="4114800" cy="4221163"/>
          </a:xfrm>
        </p:spPr>
        <p:txBody>
          <a:bodyPr>
            <a:noAutofit/>
          </a:bodyPr>
          <a:lstStyle/>
          <a:p>
            <a:pPr algn="ctr">
              <a:buNone/>
            </a:pPr>
            <a:r>
              <a:rPr lang="en-US" sz="3000" b="1" i="1" dirty="0" smtClean="0">
                <a:solidFill>
                  <a:schemeClr val="bg1"/>
                </a:solidFill>
              </a:rPr>
              <a:t>   "</a:t>
            </a:r>
            <a:r>
              <a:rPr lang="en-US" sz="3000" b="1" i="1" dirty="0" err="1" smtClean="0">
                <a:solidFill>
                  <a:schemeClr val="bg1"/>
                </a:solidFill>
              </a:rPr>
              <a:t>Labour</a:t>
            </a:r>
            <a:r>
              <a:rPr lang="en-US" sz="3000" b="1" i="1" dirty="0" smtClean="0">
                <a:solidFill>
                  <a:schemeClr val="bg1"/>
                </a:solidFill>
              </a:rPr>
              <a:t> not for the meat which </a:t>
            </a:r>
            <a:r>
              <a:rPr lang="en-US" sz="3000" b="1" i="1" dirty="0" err="1" smtClean="0">
                <a:solidFill>
                  <a:schemeClr val="bg1"/>
                </a:solidFill>
              </a:rPr>
              <a:t>perisheth</a:t>
            </a:r>
            <a:r>
              <a:rPr lang="en-US" sz="3000" b="1" i="1" dirty="0" smtClean="0">
                <a:solidFill>
                  <a:schemeClr val="bg1"/>
                </a:solidFill>
              </a:rPr>
              <a:t>, but for that meat which </a:t>
            </a:r>
            <a:r>
              <a:rPr lang="en-US" sz="3000" b="1" i="1" dirty="0" err="1" smtClean="0">
                <a:solidFill>
                  <a:schemeClr val="bg1"/>
                </a:solidFill>
              </a:rPr>
              <a:t>endureth</a:t>
            </a:r>
            <a:r>
              <a:rPr lang="en-US" sz="3000" b="1" i="1" dirty="0" smtClean="0">
                <a:solidFill>
                  <a:schemeClr val="bg1"/>
                </a:solidFill>
              </a:rPr>
              <a:t> unto everlasting life, which the Son of man shall give unto you: for </a:t>
            </a:r>
          </a:p>
          <a:p>
            <a:pPr algn="ctr">
              <a:buNone/>
            </a:pPr>
            <a:r>
              <a:rPr lang="en-US" sz="3000" b="1" i="1" dirty="0" smtClean="0">
                <a:solidFill>
                  <a:schemeClr val="bg1"/>
                </a:solidFill>
              </a:rPr>
              <a:t>him hath God the </a:t>
            </a:r>
          </a:p>
          <a:p>
            <a:pPr algn="ctr">
              <a:buNone/>
            </a:pPr>
            <a:r>
              <a:rPr lang="en-US" sz="3000" b="1" i="1" dirty="0" smtClean="0">
                <a:solidFill>
                  <a:schemeClr val="bg1"/>
                </a:solidFill>
              </a:rPr>
              <a:t>Father sealed" </a:t>
            </a:r>
          </a:p>
          <a:p>
            <a:pPr algn="ctr">
              <a:buNone/>
            </a:pPr>
            <a:r>
              <a:rPr lang="en-US" sz="3000" b="1" i="1" dirty="0" smtClean="0">
                <a:solidFill>
                  <a:schemeClr val="bg1"/>
                </a:solidFill>
              </a:rPr>
              <a:t>(John 6:27)</a:t>
            </a:r>
          </a:p>
          <a:p>
            <a:pPr algn="ctr"/>
            <a:endParaRPr lang="en-US" sz="3000" b="1" i="1" dirty="0">
              <a:solidFill>
                <a:schemeClr val="bg1"/>
              </a:solidFill>
            </a:endParaRPr>
          </a:p>
        </p:txBody>
      </p:sp>
      <p:sp>
        <p:nvSpPr>
          <p:cNvPr id="4" name="Rectangle 3"/>
          <p:cNvSpPr/>
          <p:nvPr/>
        </p:nvSpPr>
        <p:spPr>
          <a:xfrm>
            <a:off x="304800" y="1981200"/>
            <a:ext cx="3276600" cy="4524315"/>
          </a:xfrm>
          <a:prstGeom prst="rect">
            <a:avLst/>
          </a:prstGeom>
        </p:spPr>
        <p:txBody>
          <a:bodyPr wrap="square">
            <a:spAutoFit/>
          </a:bodyPr>
          <a:lstStyle/>
          <a:p>
            <a:pPr algn="ctr"/>
            <a:r>
              <a:rPr lang="en-US" sz="3200" b="1" dirty="0" smtClean="0">
                <a:solidFill>
                  <a:schemeClr val="bg1"/>
                </a:solidFill>
              </a:rPr>
              <a:t>It means to set or mark with a seal in order to confirm, attest , to authenticate.</a:t>
            </a:r>
          </a:p>
          <a:p>
            <a:pPr algn="ctr"/>
            <a:r>
              <a:rPr lang="en-US" sz="3200" b="1" dirty="0" smtClean="0">
                <a:solidFill>
                  <a:schemeClr val="bg1"/>
                </a:solidFill>
              </a:rPr>
              <a:t>To prove one’s testimony, that he is what he professes to be.</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81000" y="-304800"/>
            <a:ext cx="9753600" cy="7315200"/>
          </a:xfrm>
          <a:prstGeom prst="rect">
            <a:avLst/>
          </a:prstGeom>
          <a:noFill/>
          <a:ln w="9525">
            <a:noFill/>
            <a:miter lim="800000"/>
            <a:headEnd/>
            <a:tailEnd/>
          </a:ln>
        </p:spPr>
      </p:pic>
      <p:sp>
        <p:nvSpPr>
          <p:cNvPr id="2" name="Title 1"/>
          <p:cNvSpPr>
            <a:spLocks noGrp="1"/>
          </p:cNvSpPr>
          <p:nvPr>
            <p:ph type="title"/>
          </p:nvPr>
        </p:nvSpPr>
        <p:spPr>
          <a:xfrm>
            <a:off x="457200" y="0"/>
            <a:ext cx="8229600" cy="1371600"/>
          </a:xfrm>
        </p:spPr>
        <p:txBody>
          <a:bodyPr/>
          <a:lstStyle/>
          <a:p>
            <a:r>
              <a:rPr lang="en-US" b="1" dirty="0" smtClean="0">
                <a:solidFill>
                  <a:schemeClr val="bg1"/>
                </a:solidFill>
              </a:rPr>
              <a:t>He bore witness to his Son </a:t>
            </a:r>
            <a:endParaRPr lang="en-US" b="1" dirty="0">
              <a:solidFill>
                <a:schemeClr val="bg1"/>
              </a:solidFill>
            </a:endParaRPr>
          </a:p>
        </p:txBody>
      </p:sp>
      <p:sp>
        <p:nvSpPr>
          <p:cNvPr id="3" name="Content Placeholder 2"/>
          <p:cNvSpPr>
            <a:spLocks noGrp="1"/>
          </p:cNvSpPr>
          <p:nvPr>
            <p:ph idx="1"/>
          </p:nvPr>
        </p:nvSpPr>
        <p:spPr>
          <a:xfrm>
            <a:off x="457200" y="4419600"/>
            <a:ext cx="8229600" cy="1706563"/>
          </a:xfrm>
        </p:spPr>
        <p:txBody>
          <a:bodyPr/>
          <a:lstStyle/>
          <a:p>
            <a:pPr algn="ctr">
              <a:buNone/>
            </a:pPr>
            <a:r>
              <a:rPr lang="en-US" i="1" dirty="0" smtClean="0">
                <a:solidFill>
                  <a:srgbClr val="FFFF00"/>
                </a:solidFill>
                <a:effectLst>
                  <a:glow rad="101600">
                    <a:schemeClr val="bg1">
                      <a:alpha val="60000"/>
                    </a:schemeClr>
                  </a:glow>
                </a:effectLst>
              </a:rPr>
              <a:t>    “And lo a voice from heaven, saying, This is my beloved Son, in whom I am well pleased.” Matt. 3:17 </a:t>
            </a:r>
            <a:endParaRPr lang="en-US" i="1" dirty="0">
              <a:solidFill>
                <a:srgbClr val="FFFF00"/>
              </a:solidFill>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He delighted in his Son</a:t>
            </a:r>
            <a:endParaRPr lang="en-US" dirty="0"/>
          </a:p>
        </p:txBody>
      </p:sp>
      <p:sp>
        <p:nvSpPr>
          <p:cNvPr id="3" name="Content Placeholder 2"/>
          <p:cNvSpPr>
            <a:spLocks noGrp="1"/>
          </p:cNvSpPr>
          <p:nvPr>
            <p:ph idx="1"/>
          </p:nvPr>
        </p:nvSpPr>
        <p:spPr>
          <a:xfrm>
            <a:off x="0" y="1295400"/>
            <a:ext cx="4191000" cy="5562600"/>
          </a:xfrm>
        </p:spPr>
        <p:txBody>
          <a:bodyPr>
            <a:normAutofit/>
          </a:bodyPr>
          <a:lstStyle/>
          <a:p>
            <a:pPr algn="ctr">
              <a:buNone/>
            </a:pPr>
            <a:r>
              <a:rPr lang="en-US" i="1" dirty="0" smtClean="0">
                <a:solidFill>
                  <a:srgbClr val="FFFF00"/>
                </a:solidFill>
              </a:rPr>
              <a:t>   "While he yet </a:t>
            </a:r>
            <a:r>
              <a:rPr lang="en-US" i="1" dirty="0" err="1" smtClean="0">
                <a:solidFill>
                  <a:srgbClr val="FFFF00"/>
                </a:solidFill>
              </a:rPr>
              <a:t>spake</a:t>
            </a:r>
            <a:r>
              <a:rPr lang="en-US" i="1" dirty="0" smtClean="0">
                <a:solidFill>
                  <a:srgbClr val="FFFF00"/>
                </a:solidFill>
              </a:rPr>
              <a:t>, behold, a bright cloud overshadowed them: and behold a voice out of the cloud, which said, This is my beloved Son, in whom I am well pleased; hear ye him" </a:t>
            </a:r>
          </a:p>
          <a:p>
            <a:pPr algn="ctr">
              <a:buNone/>
            </a:pPr>
            <a:r>
              <a:rPr lang="en-US" i="1" dirty="0" smtClean="0">
                <a:solidFill>
                  <a:srgbClr val="FFFF00"/>
                </a:solidFill>
              </a:rPr>
              <a:t>Matt. 17:5</a:t>
            </a:r>
          </a:p>
          <a:p>
            <a:pPr algn="ctr"/>
            <a:endParaRPr lang="en-US" i="1" dirty="0">
              <a:solidFill>
                <a:srgbClr val="FFFF00"/>
              </a:solidFill>
            </a:endParaRPr>
          </a:p>
        </p:txBody>
      </p:sp>
      <p:pic>
        <p:nvPicPr>
          <p:cNvPr id="4099" name="Picture 3"/>
          <p:cNvPicPr>
            <a:picLocks noChangeAspect="1" noChangeArrowheads="1"/>
          </p:cNvPicPr>
          <p:nvPr/>
        </p:nvPicPr>
        <p:blipFill>
          <a:blip r:embed="rId2" cstate="print"/>
          <a:srcRect/>
          <a:stretch>
            <a:fillRect/>
          </a:stretch>
        </p:blipFill>
        <p:spPr bwMode="auto">
          <a:xfrm>
            <a:off x="4114800" y="1752600"/>
            <a:ext cx="4880841" cy="36195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He was totally satisfied by his Son</a:t>
            </a:r>
            <a:endParaRPr lang="en-US" dirty="0"/>
          </a:p>
        </p:txBody>
      </p:sp>
      <p:sp>
        <p:nvSpPr>
          <p:cNvPr id="3" name="Content Placeholder 2"/>
          <p:cNvSpPr>
            <a:spLocks noGrp="1"/>
          </p:cNvSpPr>
          <p:nvPr>
            <p:ph idx="1"/>
          </p:nvPr>
        </p:nvSpPr>
        <p:spPr>
          <a:xfrm>
            <a:off x="4800600" y="1676400"/>
            <a:ext cx="4343400" cy="4953000"/>
          </a:xfrm>
        </p:spPr>
        <p:txBody>
          <a:bodyPr>
            <a:normAutofit/>
          </a:bodyPr>
          <a:lstStyle/>
          <a:p>
            <a:pPr lvl="0" algn="ctr">
              <a:buNone/>
            </a:pPr>
            <a:r>
              <a:rPr lang="en-US" sz="3600" i="1" dirty="0" smtClean="0">
                <a:solidFill>
                  <a:srgbClr val="FFFF00"/>
                </a:solidFill>
              </a:rPr>
              <a:t>   “And he that sent me is with me: the Father hath not left me alone; for I do always those things that please him.”</a:t>
            </a:r>
          </a:p>
          <a:p>
            <a:pPr lvl="0" algn="ctr">
              <a:buNone/>
            </a:pPr>
            <a:r>
              <a:rPr lang="en-US" sz="3600" i="1" dirty="0" smtClean="0">
                <a:solidFill>
                  <a:srgbClr val="FFFF00"/>
                </a:solidFill>
              </a:rPr>
              <a:t> John 8:29</a:t>
            </a:r>
          </a:p>
          <a:p>
            <a:pPr algn="ctr"/>
            <a:endParaRPr lang="en-US" sz="3600" i="1" dirty="0">
              <a:solidFill>
                <a:srgbClr val="FFFF00"/>
              </a:solidFill>
            </a:endParaRPr>
          </a:p>
        </p:txBody>
      </p:sp>
      <p:pic>
        <p:nvPicPr>
          <p:cNvPr id="10242" name="Picture 2"/>
          <p:cNvPicPr>
            <a:picLocks noChangeAspect="1" noChangeArrowheads="1"/>
          </p:cNvPicPr>
          <p:nvPr/>
        </p:nvPicPr>
        <p:blipFill>
          <a:blip r:embed="rId2" cstate="print"/>
          <a:srcRect/>
          <a:stretch>
            <a:fillRect/>
          </a:stretch>
        </p:blipFill>
        <p:spPr bwMode="auto">
          <a:xfrm rot="21409560">
            <a:off x="406624" y="2033923"/>
            <a:ext cx="47625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He spoke through his son</a:t>
            </a:r>
            <a:br>
              <a:rPr lang="en-US" dirty="0" smtClean="0"/>
            </a:br>
            <a:r>
              <a:rPr lang="en-US" dirty="0" smtClean="0"/>
              <a:t>(</a:t>
            </a:r>
            <a:r>
              <a:rPr lang="en-US" i="1" dirty="0" smtClean="0"/>
              <a:t>John 8:28)</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2362200" y="1600200"/>
            <a:ext cx="4500982" cy="510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76400"/>
          </a:xfrm>
        </p:spPr>
        <p:txBody>
          <a:bodyPr>
            <a:normAutofit fontScale="90000"/>
          </a:bodyPr>
          <a:lstStyle/>
          <a:p>
            <a:r>
              <a:rPr lang="en-US" dirty="0" smtClean="0"/>
              <a:t>He listened to his Son</a:t>
            </a:r>
            <a:br>
              <a:rPr lang="en-US" dirty="0" smtClean="0"/>
            </a:br>
            <a:r>
              <a:rPr lang="en-US" dirty="0"/>
              <a:t>(</a:t>
            </a:r>
            <a:r>
              <a:rPr lang="en-US" i="1" dirty="0" smtClean="0"/>
              <a:t>John 11:41-42)</a:t>
            </a:r>
            <a:r>
              <a:rPr lang="en-US" i="1" dirty="0" smtClean="0">
                <a:solidFill>
                  <a:srgbClr val="FFFF00"/>
                </a:solidFill>
              </a:rPr>
              <a:t/>
            </a:r>
            <a:br>
              <a:rPr lang="en-US" i="1" dirty="0" smtClean="0">
                <a:solidFill>
                  <a:srgbClr val="FFFF00"/>
                </a:solidFill>
              </a:rPr>
            </a:br>
            <a:endParaRPr lang="en-US" dirty="0"/>
          </a:p>
        </p:txBody>
      </p:sp>
      <p:pic>
        <p:nvPicPr>
          <p:cNvPr id="5122" name="Picture 2"/>
          <p:cNvPicPr>
            <a:picLocks noChangeAspect="1" noChangeArrowheads="1"/>
          </p:cNvPicPr>
          <p:nvPr/>
        </p:nvPicPr>
        <p:blipFill>
          <a:blip r:embed="rId2" cstate="print">
            <a:lum bright="-10000"/>
          </a:blip>
          <a:srcRect/>
          <a:stretch>
            <a:fillRect/>
          </a:stretch>
        </p:blipFill>
        <p:spPr bwMode="auto">
          <a:xfrm>
            <a:off x="1524000" y="1752600"/>
            <a:ext cx="6145396" cy="4814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381000"/>
            <a:ext cx="9144000" cy="7413099"/>
          </a:xfrm>
          <a:prstGeom prst="rect">
            <a:avLst/>
          </a:prstGeom>
          <a:noFill/>
          <a:ln w="9525">
            <a:noFill/>
            <a:miter lim="800000"/>
            <a:headEnd/>
            <a:tailEnd/>
          </a:ln>
        </p:spPr>
      </p:pic>
      <p:sp>
        <p:nvSpPr>
          <p:cNvPr id="2" name="Title 1"/>
          <p:cNvSpPr>
            <a:spLocks noGrp="1"/>
          </p:cNvSpPr>
          <p:nvPr>
            <p:ph type="title"/>
          </p:nvPr>
        </p:nvSpPr>
        <p:spPr>
          <a:xfrm>
            <a:off x="457200" y="0"/>
            <a:ext cx="8229600" cy="1600200"/>
          </a:xfrm>
        </p:spPr>
        <p:txBody>
          <a:bodyPr>
            <a:normAutofit/>
          </a:bodyPr>
          <a:lstStyle/>
          <a:p>
            <a:r>
              <a:rPr lang="en-US" dirty="0" smtClean="0">
                <a:effectLst>
                  <a:glow rad="101600">
                    <a:schemeClr val="bg1">
                      <a:alpha val="60000"/>
                    </a:schemeClr>
                  </a:glow>
                </a:effectLst>
              </a:rPr>
              <a:t>He offered his Son</a:t>
            </a:r>
            <a:br>
              <a:rPr lang="en-US" dirty="0" smtClean="0">
                <a:effectLst>
                  <a:glow rad="101600">
                    <a:schemeClr val="bg1">
                      <a:alpha val="60000"/>
                    </a:schemeClr>
                  </a:glow>
                </a:effectLst>
              </a:rPr>
            </a:br>
            <a:r>
              <a:rPr lang="en-US" dirty="0">
                <a:effectLst>
                  <a:glow rad="101600">
                    <a:schemeClr val="bg1">
                      <a:alpha val="60000"/>
                    </a:schemeClr>
                  </a:glow>
                </a:effectLst>
              </a:rPr>
              <a:t>(</a:t>
            </a:r>
            <a:r>
              <a:rPr lang="en-US" i="1" dirty="0" smtClean="0">
                <a:effectLst>
                  <a:glow rad="101600">
                    <a:schemeClr val="bg1">
                      <a:alpha val="60000"/>
                    </a:schemeClr>
                  </a:glow>
                </a:effectLst>
              </a:rPr>
              <a:t>Rom. 8:32)</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76200" y="1066800"/>
            <a:ext cx="8991600" cy="5791200"/>
          </a:xfrm>
        </p:spPr>
        <p:txBody>
          <a:bodyPr>
            <a:normAutofit/>
          </a:bodyPr>
          <a:lstStyle/>
          <a:p>
            <a:pPr lvl="0" algn="ctr"/>
            <a:endParaRPr lang="en-US" dirty="0" smtClean="0">
              <a:effectLst>
                <a:glow rad="101600">
                  <a:schemeClr val="bg1">
                    <a:alpha val="60000"/>
                  </a:schemeClr>
                </a:glow>
              </a:effectLst>
            </a:endParaRPr>
          </a:p>
          <a:p>
            <a:pPr algn="ctr">
              <a:buNone/>
            </a:pPr>
            <a:r>
              <a:rPr lang="en-US" dirty="0" smtClean="0">
                <a:solidFill>
                  <a:srgbClr val="FFFF00"/>
                </a:solidFill>
                <a:effectLst>
                  <a:glow rad="101600">
                    <a:schemeClr val="bg1">
                      <a:alpha val="60000"/>
                    </a:schemeClr>
                  </a:glow>
                </a:effectLst>
              </a:rPr>
              <a:t>    </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52400" y="-872691"/>
            <a:ext cx="9296400" cy="7730691"/>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normAutofit fontScale="90000"/>
          </a:bodyPr>
          <a:lstStyle/>
          <a:p>
            <a:r>
              <a:rPr lang="en-US" dirty="0" smtClean="0">
                <a:effectLst>
                  <a:glow rad="101600">
                    <a:schemeClr val="bg1">
                      <a:alpha val="60000"/>
                    </a:schemeClr>
                  </a:glow>
                </a:effectLst>
              </a:rPr>
              <a:t>He raised his Son</a:t>
            </a:r>
            <a:br>
              <a:rPr lang="en-US" dirty="0" smtClean="0">
                <a:effectLst>
                  <a:glow rad="101600">
                    <a:schemeClr val="bg1">
                      <a:alpha val="60000"/>
                    </a:schemeClr>
                  </a:glow>
                </a:effectLst>
              </a:rPr>
            </a:br>
            <a:r>
              <a:rPr lang="en-US" dirty="0">
                <a:effectLst>
                  <a:glow rad="101600">
                    <a:schemeClr val="bg1">
                      <a:alpha val="60000"/>
                    </a:schemeClr>
                  </a:glow>
                </a:effectLst>
              </a:rPr>
              <a:t>(</a:t>
            </a:r>
            <a:r>
              <a:rPr lang="en-US" i="1" dirty="0" smtClean="0">
                <a:effectLst>
                  <a:glow rad="101600">
                    <a:schemeClr val="bg1">
                      <a:alpha val="60000"/>
                    </a:schemeClr>
                  </a:glow>
                </a:effectLst>
              </a:rPr>
              <a:t>Gal. 1:1)</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dirty="0" smtClean="0"/>
              <a:t>He loved (and loves) his Son</a:t>
            </a:r>
            <a:br>
              <a:rPr lang="en-US" dirty="0" smtClean="0"/>
            </a:br>
            <a:r>
              <a:rPr lang="en-US" dirty="0"/>
              <a:t>(</a:t>
            </a:r>
            <a:r>
              <a:rPr lang="en-US" i="1" dirty="0" smtClean="0"/>
              <a:t>John 10:17)</a:t>
            </a:r>
            <a:r>
              <a:rPr lang="en-US" i="1" dirty="0" smtClean="0">
                <a:solidFill>
                  <a:srgbClr val="FFFF00"/>
                </a:solidFill>
              </a:rPr>
              <a:t/>
            </a:r>
            <a:br>
              <a:rPr lang="en-US" i="1" dirty="0" smtClean="0">
                <a:solidFill>
                  <a:srgbClr val="FFFF00"/>
                </a:solidFill>
              </a:rPr>
            </a:b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2743200" y="1647824"/>
            <a:ext cx="3660353" cy="521017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He honored (and honors) his Son</a:t>
            </a:r>
            <a:endParaRPr lang="en-US" dirty="0"/>
          </a:p>
        </p:txBody>
      </p:sp>
      <p:sp>
        <p:nvSpPr>
          <p:cNvPr id="3" name="Content Placeholder 2"/>
          <p:cNvSpPr>
            <a:spLocks noGrp="1"/>
          </p:cNvSpPr>
          <p:nvPr>
            <p:ph idx="1"/>
          </p:nvPr>
        </p:nvSpPr>
        <p:spPr>
          <a:xfrm>
            <a:off x="4038600" y="1524000"/>
            <a:ext cx="4648200" cy="5334000"/>
          </a:xfrm>
        </p:spPr>
        <p:txBody>
          <a:bodyPr>
            <a:normAutofit/>
          </a:bodyPr>
          <a:lstStyle/>
          <a:p>
            <a:pPr algn="ctr">
              <a:buNone/>
            </a:pPr>
            <a:r>
              <a:rPr lang="en-US" sz="3600" i="1" dirty="0" smtClean="0">
                <a:solidFill>
                  <a:srgbClr val="FFFF00"/>
                </a:solidFill>
              </a:rPr>
              <a:t>   "Jesus answered, If I </a:t>
            </a:r>
            <a:r>
              <a:rPr lang="en-US" sz="3600" i="1" dirty="0" err="1" smtClean="0">
                <a:solidFill>
                  <a:srgbClr val="FFFF00"/>
                </a:solidFill>
              </a:rPr>
              <a:t>honour</a:t>
            </a:r>
            <a:r>
              <a:rPr lang="en-US" sz="3600" i="1" dirty="0" smtClean="0">
                <a:solidFill>
                  <a:srgbClr val="FFFF00"/>
                </a:solidFill>
              </a:rPr>
              <a:t> myself, my hour is nothing: it is my Father that </a:t>
            </a:r>
            <a:r>
              <a:rPr lang="en-US" sz="3600" i="1" dirty="0" err="1" smtClean="0">
                <a:solidFill>
                  <a:srgbClr val="FFFF00"/>
                </a:solidFill>
              </a:rPr>
              <a:t>honoureth</a:t>
            </a:r>
            <a:r>
              <a:rPr lang="en-US" sz="3600" i="1" dirty="0" smtClean="0">
                <a:solidFill>
                  <a:srgbClr val="FFFF00"/>
                </a:solidFill>
              </a:rPr>
              <a:t> me; of whom ye say, that he is your God" </a:t>
            </a:r>
          </a:p>
          <a:p>
            <a:pPr algn="ctr">
              <a:buNone/>
            </a:pPr>
            <a:r>
              <a:rPr lang="en-US" sz="3600" i="1" dirty="0" smtClean="0">
                <a:solidFill>
                  <a:srgbClr val="FFFF00"/>
                </a:solidFill>
              </a:rPr>
              <a:t>John 8:54</a:t>
            </a:r>
          </a:p>
          <a:p>
            <a:pPr algn="ctr"/>
            <a:endParaRPr lang="en-US" sz="3600" i="1" dirty="0">
              <a:solidFill>
                <a:srgbClr val="FFFF00"/>
              </a:solidFill>
            </a:endParaRPr>
          </a:p>
        </p:txBody>
      </p:sp>
      <p:pic>
        <p:nvPicPr>
          <p:cNvPr id="6146" name="Picture 2"/>
          <p:cNvPicPr>
            <a:picLocks noChangeAspect="1" noChangeArrowheads="1"/>
          </p:cNvPicPr>
          <p:nvPr/>
        </p:nvPicPr>
        <p:blipFill>
          <a:blip r:embed="rId2" cstate="print">
            <a:lum bright="-10000"/>
          </a:blip>
          <a:srcRect/>
          <a:stretch>
            <a:fillRect/>
          </a:stretch>
        </p:blipFill>
        <p:spPr bwMode="auto">
          <a:xfrm>
            <a:off x="228600" y="1828800"/>
            <a:ext cx="4124498"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9" name="Picture 5"/>
          <p:cNvPicPr>
            <a:picLocks noChangeAspect="1" noChangeArrowheads="1"/>
          </p:cNvPicPr>
          <p:nvPr/>
        </p:nvPicPr>
        <p:blipFill>
          <a:blip r:embed="rId3" cstate="print">
            <a:lum bright="-20000"/>
          </a:blip>
          <a:srcRect/>
          <a:stretch>
            <a:fillRect/>
          </a:stretch>
        </p:blipFill>
        <p:spPr bwMode="auto">
          <a:xfrm>
            <a:off x="152400" y="1572903"/>
            <a:ext cx="4267200" cy="5095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57200"/>
            <a:ext cx="8229600" cy="960438"/>
          </a:xfrm>
        </p:spPr>
        <p:txBody>
          <a:bodyPr>
            <a:noAutofit/>
          </a:bodyPr>
          <a:lstStyle/>
          <a:p>
            <a:pPr lvl="0"/>
            <a:r>
              <a:rPr lang="en-US" dirty="0"/>
              <a:t>He is the Father </a:t>
            </a:r>
            <a:r>
              <a:rPr lang="en-US" dirty="0" smtClean="0"/>
              <a:t>(source) of </a:t>
            </a:r>
            <a:r>
              <a:rPr lang="en-US" dirty="0"/>
              <a:t>all </a:t>
            </a:r>
            <a:r>
              <a:rPr lang="en-US" dirty="0" smtClean="0"/>
              <a:t>life </a:t>
            </a:r>
            <a:r>
              <a:rPr lang="en-US" dirty="0"/>
              <a:t/>
            </a:r>
            <a:br>
              <a:rPr lang="en-US" dirty="0"/>
            </a:b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828800" y="1219200"/>
            <a:ext cx="5565614" cy="52821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a:bodyPr>
          <a:lstStyle/>
          <a:p>
            <a:pPr lvl="0"/>
            <a:r>
              <a:rPr lang="en-US" dirty="0" smtClean="0"/>
              <a:t>He glorified his Son</a:t>
            </a:r>
            <a:br>
              <a:rPr lang="en-US" dirty="0" smtClean="0"/>
            </a:br>
            <a:r>
              <a:rPr lang="en-US" dirty="0"/>
              <a:t>(</a:t>
            </a:r>
            <a:r>
              <a:rPr lang="en-US" i="1" dirty="0" smtClean="0"/>
              <a:t>John 17:1, 5)</a:t>
            </a:r>
            <a:r>
              <a:rPr lang="en-US" dirty="0" smtClean="0"/>
              <a:t/>
            </a:r>
            <a:br>
              <a:rPr lang="en-US" dirty="0" smtClean="0"/>
            </a:b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4419600" y="1981200"/>
            <a:ext cx="4876800" cy="3460954"/>
          </a:xfrm>
          <a:prstGeom prst="rect">
            <a:avLst/>
          </a:prstGeom>
          <a:ln>
            <a:noFill/>
          </a:ln>
          <a:effectLst>
            <a:softEdge rad="112500"/>
          </a:effectLst>
        </p:spPr>
      </p:pic>
      <p:pic>
        <p:nvPicPr>
          <p:cNvPr id="3076" name="Picture 4"/>
          <p:cNvPicPr>
            <a:picLocks noChangeAspect="1" noChangeArrowheads="1"/>
          </p:cNvPicPr>
          <p:nvPr/>
        </p:nvPicPr>
        <p:blipFill>
          <a:blip r:embed="rId3" cstate="print">
            <a:lum bright="-10000"/>
          </a:blip>
          <a:srcRect/>
          <a:stretch>
            <a:fillRect/>
          </a:stretch>
        </p:blipFill>
        <p:spPr bwMode="auto">
          <a:xfrm>
            <a:off x="0" y="3423424"/>
            <a:ext cx="4572000" cy="343457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3095" r="15476" b="28571"/>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28600"/>
            <a:ext cx="8229600" cy="914400"/>
          </a:xfrm>
        </p:spPr>
        <p:txBody>
          <a:bodyPr>
            <a:normAutofit fontScale="90000"/>
          </a:bodyPr>
          <a:lstStyle/>
          <a:p>
            <a:r>
              <a:rPr lang="en-US" b="1" dirty="0" smtClean="0">
                <a:solidFill>
                  <a:schemeClr val="bg1"/>
                </a:solidFill>
              </a:rPr>
              <a:t>He makes his Son head of the church</a:t>
            </a:r>
            <a:br>
              <a:rPr lang="en-US" b="1" dirty="0" smtClean="0">
                <a:solidFill>
                  <a:schemeClr val="bg1"/>
                </a:solidFill>
              </a:rPr>
            </a:br>
            <a:r>
              <a:rPr lang="en-US" b="1" dirty="0">
                <a:solidFill>
                  <a:schemeClr val="bg1"/>
                </a:solidFill>
              </a:rPr>
              <a:t>(</a:t>
            </a:r>
            <a:r>
              <a:rPr lang="en-US" b="1" i="1" dirty="0" smtClean="0">
                <a:solidFill>
                  <a:schemeClr val="bg1"/>
                </a:solidFill>
              </a:rPr>
              <a:t>Eph. 1:22; Col. 1:18)</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He commits all judgment unto his Son</a:t>
            </a:r>
            <a:br>
              <a:rPr lang="en-US" dirty="0" smtClean="0"/>
            </a:br>
            <a:r>
              <a:rPr lang="en-US" dirty="0"/>
              <a:t>(</a:t>
            </a:r>
            <a:r>
              <a:rPr lang="en-US" i="1" dirty="0" smtClean="0"/>
              <a:t>John 5:22, 27)</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228600" y="1295400"/>
            <a:ext cx="3962400" cy="5356098"/>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lum bright="-10000"/>
          </a:blip>
          <a:srcRect/>
          <a:stretch>
            <a:fillRect/>
          </a:stretch>
        </p:blipFill>
        <p:spPr bwMode="auto">
          <a:xfrm>
            <a:off x="4419600" y="1295400"/>
            <a:ext cx="4505068" cy="533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normAutofit/>
          </a:bodyPr>
          <a:lstStyle/>
          <a:p>
            <a:pPr lvl="0"/>
            <a:r>
              <a:rPr lang="en-US" dirty="0" smtClean="0"/>
              <a:t>He exalts his Son</a:t>
            </a:r>
            <a:r>
              <a:rPr lang="en-US" i="1" dirty="0" smtClean="0">
                <a:solidFill>
                  <a:srgbClr val="FFFF00"/>
                </a:solidFill>
              </a:rPr>
              <a:t> </a:t>
            </a:r>
            <a:br>
              <a:rPr lang="en-US" i="1" dirty="0" smtClean="0">
                <a:solidFill>
                  <a:srgbClr val="FFFF00"/>
                </a:solidFill>
              </a:rPr>
            </a:br>
            <a:r>
              <a:rPr lang="en-US" i="1" dirty="0"/>
              <a:t>(</a:t>
            </a:r>
            <a:r>
              <a:rPr lang="en-US" i="1" dirty="0" smtClean="0"/>
              <a:t>Phil. 2:9-11)</a:t>
            </a:r>
            <a:r>
              <a:rPr lang="en-US" i="1" dirty="0" smtClean="0">
                <a:solidFill>
                  <a:srgbClr val="FFFF00"/>
                </a:solidFill>
              </a:rPr>
              <a:t/>
            </a:r>
            <a:br>
              <a:rPr lang="en-US" i="1" dirty="0" smtClean="0">
                <a:solidFill>
                  <a:srgbClr val="FFFF00"/>
                </a:solidFill>
              </a:rPr>
            </a:br>
            <a:endParaRPr lang="en-US" dirty="0"/>
          </a:p>
        </p:txBody>
      </p:sp>
      <p:pic>
        <p:nvPicPr>
          <p:cNvPr id="5" name="Picture 4"/>
          <p:cNvPicPr>
            <a:picLocks noChangeAspect="1" noChangeArrowheads="1"/>
          </p:cNvPicPr>
          <p:nvPr/>
        </p:nvPicPr>
        <p:blipFill>
          <a:blip r:embed="rId2" cstate="print">
            <a:lum bright="-10000"/>
          </a:blip>
          <a:srcRect/>
          <a:stretch>
            <a:fillRect/>
          </a:stretch>
        </p:blipFill>
        <p:spPr bwMode="auto">
          <a:xfrm>
            <a:off x="1447800" y="1676400"/>
            <a:ext cx="6454588" cy="480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glow rad="139700">
                    <a:schemeClr val="accent2">
                      <a:satMod val="175000"/>
                      <a:alpha val="40000"/>
                    </a:schemeClr>
                  </a:glow>
                </a:effectLst>
              </a:rPr>
              <a:t>He Is the Father of All Believers</a:t>
            </a:r>
          </a:p>
        </p:txBody>
      </p:sp>
      <p:sp>
        <p:nvSpPr>
          <p:cNvPr id="5" name="Content Placeholder 4"/>
          <p:cNvSpPr>
            <a:spLocks noGrp="1"/>
          </p:cNvSpPr>
          <p:nvPr>
            <p:ph idx="1"/>
          </p:nvPr>
        </p:nvSpPr>
        <p:spPr>
          <a:xfrm>
            <a:off x="0" y="1600200"/>
            <a:ext cx="9144000" cy="5257800"/>
          </a:xfrm>
        </p:spPr>
        <p:txBody>
          <a:bodyPr/>
          <a:lstStyle/>
          <a:p>
            <a:pPr lvl="0"/>
            <a:r>
              <a:rPr lang="en-US" dirty="0"/>
              <a:t>While God is the </a:t>
            </a:r>
            <a:r>
              <a:rPr lang="en-US" i="1" dirty="0"/>
              <a:t>Creator</a:t>
            </a:r>
            <a:r>
              <a:rPr lang="en-US" dirty="0"/>
              <a:t> of all men </a:t>
            </a:r>
            <a:r>
              <a:rPr lang="en-US" i="1" dirty="0"/>
              <a:t>(Gen. 1:27; Eccl. 12:1; Acts 17:24-26</a:t>
            </a:r>
            <a:r>
              <a:rPr lang="en-US" i="1" dirty="0" smtClean="0"/>
              <a:t>) </a:t>
            </a:r>
          </a:p>
          <a:p>
            <a:r>
              <a:rPr lang="en-US" dirty="0" smtClean="0"/>
              <a:t>He </a:t>
            </a:r>
            <a:r>
              <a:rPr lang="en-US" dirty="0"/>
              <a:t>is the </a:t>
            </a:r>
            <a:r>
              <a:rPr lang="en-US" i="1" dirty="0"/>
              <a:t>Father</a:t>
            </a:r>
            <a:r>
              <a:rPr lang="en-US" dirty="0"/>
              <a:t> only of </a:t>
            </a:r>
            <a:r>
              <a:rPr lang="en-US" dirty="0" smtClean="0"/>
              <a:t>believers - </a:t>
            </a:r>
            <a:r>
              <a:rPr lang="en-US" i="1" dirty="0">
                <a:solidFill>
                  <a:srgbClr val="FFFF00"/>
                </a:solidFill>
              </a:rPr>
              <a:t>"Behold, what manner of love the </a:t>
            </a:r>
            <a:r>
              <a:rPr lang="en-US" i="1" u="sng" dirty="0">
                <a:solidFill>
                  <a:srgbClr val="FFFF00"/>
                </a:solidFill>
              </a:rPr>
              <a:t>Father</a:t>
            </a:r>
            <a:r>
              <a:rPr lang="en-US" i="1" dirty="0">
                <a:solidFill>
                  <a:srgbClr val="FFFF00"/>
                </a:solidFill>
              </a:rPr>
              <a:t> hath bestowed upon us, that we should be called the </a:t>
            </a:r>
            <a:r>
              <a:rPr lang="en-US" i="1" u="sng" dirty="0">
                <a:solidFill>
                  <a:srgbClr val="FFFF00"/>
                </a:solidFill>
              </a:rPr>
              <a:t>sons of God</a:t>
            </a:r>
            <a:r>
              <a:rPr lang="en-US" i="1" dirty="0">
                <a:solidFill>
                  <a:srgbClr val="FFFF00"/>
                </a:solidFill>
              </a:rPr>
              <a:t>: therefore the world </a:t>
            </a:r>
            <a:r>
              <a:rPr lang="en-US" i="1" dirty="0" err="1">
                <a:solidFill>
                  <a:srgbClr val="FFFF00"/>
                </a:solidFill>
              </a:rPr>
              <a:t>knoweth</a:t>
            </a:r>
            <a:r>
              <a:rPr lang="en-US" i="1" dirty="0">
                <a:solidFill>
                  <a:srgbClr val="FFFF00"/>
                </a:solidFill>
              </a:rPr>
              <a:t> us not, because it knew him </a:t>
            </a:r>
            <a:r>
              <a:rPr lang="en-US" i="1" dirty="0" smtClean="0">
                <a:solidFill>
                  <a:srgbClr val="FFFF00"/>
                </a:solidFill>
              </a:rPr>
              <a:t>not. Beloved, now are we the </a:t>
            </a:r>
            <a:r>
              <a:rPr lang="en-US" i="1" u="sng" dirty="0" smtClean="0">
                <a:solidFill>
                  <a:srgbClr val="FFFF00"/>
                </a:solidFill>
              </a:rPr>
              <a:t>sons of God</a:t>
            </a:r>
            <a:r>
              <a:rPr lang="en-US" i="1" dirty="0" smtClean="0">
                <a:solidFill>
                  <a:srgbClr val="FFFF00"/>
                </a:solidFill>
              </a:rPr>
              <a:t>, and it doth not yet appear what we shall be: but we know that, when he shall appear, we shall be like him; for we shall see him as he is</a:t>
            </a:r>
            <a:r>
              <a:rPr lang="en-US" i="1" dirty="0" smtClean="0">
                <a:solidFill>
                  <a:srgbClr val="FFFF00"/>
                </a:solidFill>
              </a:rPr>
              <a:t>." </a:t>
            </a:r>
            <a:r>
              <a:rPr lang="en-US" i="1" dirty="0" smtClean="0">
                <a:solidFill>
                  <a:srgbClr val="FFFF00"/>
                </a:solidFill>
              </a:rPr>
              <a:t>(I John 3:1-2) </a:t>
            </a:r>
            <a:endParaRPr lang="en-US" i="1" dirty="0">
              <a:solidFill>
                <a:srgbClr val="FFFF00"/>
              </a:solidFill>
            </a:endParaRPr>
          </a:p>
          <a:p>
            <a:pPr lvl="0"/>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533400"/>
            <a:ext cx="3886200" cy="3886200"/>
          </a:xfrm>
          <a:prstGeom prst="rect">
            <a:avLst/>
          </a:prstGeom>
          <a:ln>
            <a:noFill/>
          </a:ln>
          <a:effectLst>
            <a:softEdge rad="112500"/>
          </a:effectLst>
        </p:spPr>
      </p:pic>
      <p:sp>
        <p:nvSpPr>
          <p:cNvPr id="3" name="Content Placeholder 2"/>
          <p:cNvSpPr>
            <a:spLocks noGrp="1"/>
          </p:cNvSpPr>
          <p:nvPr>
            <p:ph idx="1"/>
          </p:nvPr>
        </p:nvSpPr>
        <p:spPr>
          <a:xfrm>
            <a:off x="3657600" y="0"/>
            <a:ext cx="5334000" cy="6629400"/>
          </a:xfrm>
        </p:spPr>
        <p:txBody>
          <a:bodyPr>
            <a:noAutofit/>
          </a:bodyPr>
          <a:lstStyle/>
          <a:p>
            <a:pPr algn="ctr">
              <a:buNone/>
            </a:pPr>
            <a:r>
              <a:rPr lang="en-US" sz="3600" i="1" dirty="0" smtClean="0"/>
              <a:t>    “Ye are of your </a:t>
            </a:r>
            <a:r>
              <a:rPr lang="en-US" sz="3600" i="1" u="sng" dirty="0" smtClean="0"/>
              <a:t>father the devil</a:t>
            </a:r>
            <a:r>
              <a:rPr lang="en-US" sz="3600" i="1" dirty="0" smtClean="0"/>
              <a:t>, and the lusts of your father ye will do. He was a murderer from the beginning, and abode not in the truth, because there is no truth in him. When he </a:t>
            </a:r>
            <a:r>
              <a:rPr lang="en-US" sz="3600" i="1" dirty="0" err="1" smtClean="0"/>
              <a:t>speaketh</a:t>
            </a:r>
            <a:r>
              <a:rPr lang="en-US" sz="3600" i="1" dirty="0" smtClean="0"/>
              <a:t> a lie, he </a:t>
            </a:r>
            <a:r>
              <a:rPr lang="en-US" sz="3600" i="1" dirty="0" err="1" smtClean="0"/>
              <a:t>speaketh</a:t>
            </a:r>
            <a:r>
              <a:rPr lang="en-US" sz="3600" i="1" dirty="0" smtClean="0"/>
              <a:t> of his own: for he is a liar, and the father of it.” </a:t>
            </a:r>
          </a:p>
          <a:p>
            <a:pPr algn="ctr">
              <a:buNone/>
            </a:pPr>
            <a:r>
              <a:rPr lang="en-US" sz="3600" i="1" dirty="0" smtClean="0"/>
              <a:t>John 8:44 </a:t>
            </a:r>
            <a:endParaRPr lang="en-US" sz="3600"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b="5405"/>
          <a:stretch>
            <a:fillRect/>
          </a:stretch>
        </p:blipFill>
        <p:spPr bwMode="auto">
          <a:xfrm rot="483256">
            <a:off x="5211650" y="1342308"/>
            <a:ext cx="4136571" cy="2895600"/>
          </a:xfrm>
          <a:prstGeom prst="rect">
            <a:avLst/>
          </a:prstGeom>
          <a:ln>
            <a:noFill/>
          </a:ln>
          <a:effectLst>
            <a:softEdge rad="112500"/>
          </a:effectLst>
        </p:spPr>
      </p:pic>
      <p:sp>
        <p:nvSpPr>
          <p:cNvPr id="4" name="Content Placeholder 3"/>
          <p:cNvSpPr>
            <a:spLocks noGrp="1"/>
          </p:cNvSpPr>
          <p:nvPr>
            <p:ph idx="1"/>
          </p:nvPr>
        </p:nvSpPr>
        <p:spPr>
          <a:xfrm>
            <a:off x="0" y="152400"/>
            <a:ext cx="5029200" cy="6705600"/>
          </a:xfrm>
        </p:spPr>
        <p:txBody>
          <a:bodyPr>
            <a:normAutofit/>
          </a:bodyPr>
          <a:lstStyle/>
          <a:p>
            <a:pPr algn="ctr">
              <a:buNone/>
            </a:pPr>
            <a:r>
              <a:rPr lang="en-US" i="1" dirty="0" smtClean="0"/>
              <a:t>   “Then </a:t>
            </a:r>
            <a:r>
              <a:rPr lang="en-US" i="1" dirty="0" smtClean="0"/>
              <a:t>said the Jews unto him, Now we know that thou hast a devil. Abraham is dead, and the prophets; and thou </a:t>
            </a:r>
            <a:r>
              <a:rPr lang="en-US" i="1" dirty="0" err="1" smtClean="0"/>
              <a:t>sayest</a:t>
            </a:r>
            <a:r>
              <a:rPr lang="en-US" i="1" dirty="0" smtClean="0"/>
              <a:t>, If a man keep my saying, he shall never taste of </a:t>
            </a:r>
            <a:r>
              <a:rPr lang="en-US" i="1" dirty="0" smtClean="0"/>
              <a:t>death… </a:t>
            </a:r>
            <a:r>
              <a:rPr lang="en-US" i="1" dirty="0" smtClean="0"/>
              <a:t>Then took they up stones to cast at him: but Jesus hid himself, and went out of the temple, going through the midst of them, and so passed </a:t>
            </a:r>
            <a:r>
              <a:rPr lang="en-US" i="1" dirty="0" smtClean="0"/>
              <a:t>by.” John 8:52, 59 </a:t>
            </a:r>
            <a:endParaRPr lang="en-US"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1858566"/>
            <a:ext cx="6934200" cy="4999434"/>
          </a:xfrm>
          <a:prstGeom prst="rect">
            <a:avLst/>
          </a:prstGeom>
          <a:noFill/>
          <a:ln w="9525">
            <a:noFill/>
            <a:miter lim="800000"/>
            <a:headEnd/>
            <a:tailEnd/>
          </a:ln>
        </p:spPr>
      </p:pic>
      <p:sp>
        <p:nvSpPr>
          <p:cNvPr id="2" name="Title 1"/>
          <p:cNvSpPr>
            <a:spLocks noGrp="1"/>
          </p:cNvSpPr>
          <p:nvPr>
            <p:ph type="title"/>
          </p:nvPr>
        </p:nvSpPr>
        <p:spPr>
          <a:xfrm>
            <a:off x="0" y="0"/>
            <a:ext cx="9144000" cy="1143000"/>
          </a:xfrm>
        </p:spPr>
        <p:txBody>
          <a:bodyPr>
            <a:normAutofit fontScale="90000"/>
          </a:bodyPr>
          <a:lstStyle/>
          <a:p>
            <a:r>
              <a:rPr lang="en-US" dirty="0" smtClean="0"/>
              <a:t/>
            </a:r>
            <a:br>
              <a:rPr lang="en-US" dirty="0" smtClean="0"/>
            </a:br>
            <a:r>
              <a:rPr lang="en-US" dirty="0" smtClean="0"/>
              <a:t>A person only becomes a child of God by receiving Jesus as personal Savior and Lord</a:t>
            </a:r>
            <a:endParaRPr lang="en-US" dirty="0"/>
          </a:p>
        </p:txBody>
      </p:sp>
      <p:sp>
        <p:nvSpPr>
          <p:cNvPr id="3" name="Content Placeholder 2"/>
          <p:cNvSpPr>
            <a:spLocks noGrp="1"/>
          </p:cNvSpPr>
          <p:nvPr>
            <p:ph idx="1"/>
          </p:nvPr>
        </p:nvSpPr>
        <p:spPr>
          <a:xfrm>
            <a:off x="3810000" y="2438400"/>
            <a:ext cx="4114800" cy="3687763"/>
          </a:xfrm>
        </p:spPr>
        <p:txBody>
          <a:bodyPr>
            <a:normAutofit/>
          </a:bodyPr>
          <a:lstStyle/>
          <a:p>
            <a:pPr algn="ctr">
              <a:buNone/>
            </a:pPr>
            <a:r>
              <a:rPr lang="en-US" b="1" i="1" dirty="0" smtClean="0">
                <a:solidFill>
                  <a:schemeClr val="bg1"/>
                </a:solidFill>
                <a:effectLst>
                  <a:glow rad="101600">
                    <a:schemeClr val="tx1">
                      <a:alpha val="60000"/>
                    </a:schemeClr>
                  </a:glow>
                </a:effectLst>
              </a:rPr>
              <a:t>   “But as many as received him, to them gave he power to become the sons of God, even to them that believe on his name.” John 1:12 </a:t>
            </a:r>
            <a:endParaRPr lang="en-US" b="1" i="1" dirty="0">
              <a:solidFill>
                <a:schemeClr val="bg1"/>
              </a:solidFill>
              <a:effectLst>
                <a:glow rad="101600">
                  <a:schemeClr val="tx1">
                    <a:alpha val="60000"/>
                  </a:schemeClr>
                </a:glow>
              </a:effectLst>
            </a:endParaRPr>
          </a:p>
        </p:txBody>
      </p:sp>
      <p:sp>
        <p:nvSpPr>
          <p:cNvPr id="5" name="Rectangle 4"/>
          <p:cNvSpPr/>
          <p:nvPr/>
        </p:nvSpPr>
        <p:spPr>
          <a:xfrm>
            <a:off x="-457200" y="1676400"/>
            <a:ext cx="99060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5"/>
                                        </p:tgtEl>
                                        <p:attrNameLst>
                                          <p:attrName>ppt_x</p:attrName>
                                        </p:attrNameLst>
                                      </p:cBhvr>
                                      <p:tavLst>
                                        <p:tav tm="0">
                                          <p:val>
                                            <p:strVal val="ppt_x"/>
                                          </p:val>
                                        </p:tav>
                                        <p:tav tm="100000">
                                          <p:val>
                                            <p:strVal val="ppt_x"/>
                                          </p:val>
                                        </p:tav>
                                      </p:tavLst>
                                    </p:anim>
                                    <p:anim calcmode="lin" valueType="num">
                                      <p:cBhvr additive="base">
                                        <p:cTn id="7" dur="1000"/>
                                        <p:tgtEl>
                                          <p:spTgt spid="5"/>
                                        </p:tgtEl>
                                        <p:attrNameLst>
                                          <p:attrName>ppt_y</p:attrName>
                                        </p:attrNameLst>
                                      </p:cBhvr>
                                      <p:tavLst>
                                        <p:tav tm="0">
                                          <p:val>
                                            <p:strVal val="ppt_y"/>
                                          </p:val>
                                        </p:tav>
                                        <p:tav tm="100000">
                                          <p:val>
                                            <p:strVal val="1+ppt_h/2"/>
                                          </p:val>
                                        </p:tav>
                                      </p:tavLst>
                                    </p:anim>
                                    <p:set>
                                      <p:cBhvr>
                                        <p:cTn id="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fontScale="90000"/>
          </a:bodyPr>
          <a:lstStyle/>
          <a:p>
            <a:r>
              <a:rPr lang="en-US" dirty="0" smtClean="0"/>
              <a:t>The Fatherhood of God and the Universal Brotherhood of Man</a:t>
            </a:r>
            <a:br>
              <a:rPr lang="en-US" dirty="0" smtClean="0"/>
            </a:br>
            <a:endParaRPr lang="en-US" dirty="0"/>
          </a:p>
        </p:txBody>
      </p:sp>
      <p:sp>
        <p:nvSpPr>
          <p:cNvPr id="3" name="Content Placeholder 2"/>
          <p:cNvSpPr>
            <a:spLocks noGrp="1"/>
          </p:cNvSpPr>
          <p:nvPr>
            <p:ph idx="1"/>
          </p:nvPr>
        </p:nvSpPr>
        <p:spPr>
          <a:xfrm>
            <a:off x="0" y="1371600"/>
            <a:ext cx="8991600" cy="5486400"/>
          </a:xfrm>
        </p:spPr>
        <p:txBody>
          <a:bodyPr>
            <a:normAutofit lnSpcReduction="10000"/>
          </a:bodyPr>
          <a:lstStyle/>
          <a:p>
            <a:r>
              <a:rPr lang="en-US" dirty="0" smtClean="0"/>
              <a:t>What is this doctrine?</a:t>
            </a:r>
          </a:p>
          <a:p>
            <a:r>
              <a:rPr lang="en-US" dirty="0" smtClean="0"/>
              <a:t>It assumes that God is the Father of all men, therefore making us all brothers and sisters in this one creator, regardless of your personal religion or beliefs </a:t>
            </a:r>
            <a:r>
              <a:rPr lang="en-US" dirty="0" smtClean="0"/>
              <a:t>(Universal </a:t>
            </a:r>
            <a:r>
              <a:rPr lang="en-US" dirty="0" err="1" smtClean="0"/>
              <a:t>Sonship</a:t>
            </a:r>
            <a:r>
              <a:rPr lang="en-US" dirty="0" smtClean="0"/>
              <a:t> / Salvation). </a:t>
            </a:r>
            <a:endParaRPr lang="en-US" dirty="0" smtClean="0"/>
          </a:p>
          <a:p>
            <a:r>
              <a:rPr lang="en-US" dirty="0" smtClean="0"/>
              <a:t>The doctrine of the Fatherhood of God and the Universal Brotherhood of Man is false </a:t>
            </a:r>
            <a:r>
              <a:rPr lang="en-US" dirty="0" smtClean="0"/>
              <a:t>and dangerous </a:t>
            </a:r>
            <a:r>
              <a:rPr lang="en-US" dirty="0" smtClean="0"/>
              <a:t>doctrine. </a:t>
            </a:r>
          </a:p>
          <a:p>
            <a:r>
              <a:rPr lang="en-US" dirty="0" smtClean="0"/>
              <a:t>It</a:t>
            </a:r>
            <a:r>
              <a:rPr lang="en-US" dirty="0" smtClean="0"/>
              <a:t> </a:t>
            </a:r>
            <a:r>
              <a:rPr lang="en-US" dirty="0" smtClean="0"/>
              <a:t>defies Scriptures such as </a:t>
            </a:r>
            <a:r>
              <a:rPr lang="en-US" i="1" dirty="0" smtClean="0"/>
              <a:t>John1:12, John 14:6</a:t>
            </a:r>
          </a:p>
          <a:p>
            <a:r>
              <a:rPr lang="en-US" dirty="0" smtClean="0"/>
              <a:t>It denies the unique role of Jesus as the ONLY Savior -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914400"/>
            <a:ext cx="4724400" cy="5211763"/>
          </a:xfrm>
        </p:spPr>
        <p:txBody>
          <a:bodyPr>
            <a:normAutofit/>
          </a:bodyPr>
          <a:lstStyle/>
          <a:p>
            <a:pPr algn="ctr">
              <a:buNone/>
            </a:pPr>
            <a:r>
              <a:rPr lang="en-US" sz="3600" i="1" dirty="0" smtClean="0"/>
              <a:t>    “Neither is there salvation in any other: for there is none other name under heaven given among men, whereby we must be saved.” </a:t>
            </a:r>
          </a:p>
          <a:p>
            <a:pPr algn="ctr">
              <a:buNone/>
            </a:pPr>
            <a:r>
              <a:rPr lang="en-US" sz="3600" i="1" dirty="0" smtClean="0"/>
              <a:t>Act 4:12 </a:t>
            </a:r>
            <a:endParaRPr lang="en-US" sz="3600" i="1" dirty="0"/>
          </a:p>
        </p:txBody>
      </p:sp>
      <p:pic>
        <p:nvPicPr>
          <p:cNvPr id="1026" name="Picture 2"/>
          <p:cNvPicPr>
            <a:picLocks noChangeAspect="1" noChangeArrowheads="1"/>
          </p:cNvPicPr>
          <p:nvPr/>
        </p:nvPicPr>
        <p:blipFill>
          <a:blip r:embed="rId2" cstate="print">
            <a:lum contrast="20000"/>
          </a:blip>
          <a:srcRect/>
          <a:stretch>
            <a:fillRect/>
          </a:stretch>
        </p:blipFill>
        <p:spPr bwMode="auto">
          <a:xfrm>
            <a:off x="381000" y="762000"/>
            <a:ext cx="2956232"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5099" y="-152400"/>
            <a:ext cx="9229099" cy="7010400"/>
          </a:xfrm>
          <a:prstGeom prst="rect">
            <a:avLst/>
          </a:prstGeom>
          <a:noFill/>
          <a:ln w="9525">
            <a:noFill/>
            <a:miter lim="800000"/>
            <a:headEnd/>
            <a:tailEnd/>
          </a:ln>
        </p:spPr>
      </p:pic>
      <p:sp>
        <p:nvSpPr>
          <p:cNvPr id="3" name="Rectangle 2"/>
          <p:cNvSpPr/>
          <p:nvPr/>
        </p:nvSpPr>
        <p:spPr>
          <a:xfrm>
            <a:off x="152400" y="4419600"/>
            <a:ext cx="7239000" cy="2246769"/>
          </a:xfrm>
          <a:prstGeom prst="rect">
            <a:avLst/>
          </a:prstGeom>
        </p:spPr>
        <p:txBody>
          <a:bodyPr wrap="square">
            <a:spAutoFit/>
          </a:bodyPr>
          <a:lstStyle/>
          <a:p>
            <a:r>
              <a:rPr lang="en-US" sz="2800" i="1" dirty="0" smtClean="0">
                <a:effectLst>
                  <a:glow rad="101600">
                    <a:schemeClr val="bg1">
                      <a:alpha val="60000"/>
                    </a:schemeClr>
                  </a:glow>
                </a:effectLst>
              </a:rPr>
              <a:t> “For by him were </a:t>
            </a:r>
            <a:r>
              <a:rPr lang="en-US" sz="2800" i="1" u="sng" dirty="0" smtClean="0">
                <a:effectLst>
                  <a:glow rad="101600">
                    <a:schemeClr val="bg1">
                      <a:alpha val="60000"/>
                    </a:schemeClr>
                  </a:glow>
                </a:effectLst>
              </a:rPr>
              <a:t>all things created</a:t>
            </a:r>
            <a:r>
              <a:rPr lang="en-US" sz="2800" i="1" dirty="0" smtClean="0">
                <a:effectLst>
                  <a:glow rad="101600">
                    <a:schemeClr val="bg1">
                      <a:alpha val="60000"/>
                    </a:schemeClr>
                  </a:glow>
                </a:effectLst>
              </a:rPr>
              <a:t>, that are in heaven, and that are in earth, visible and invisible, whether they be thrones, or dominions, or principalities, or powers: </a:t>
            </a:r>
            <a:r>
              <a:rPr lang="en-US" sz="2800" i="1" u="sng" dirty="0" smtClean="0">
                <a:effectLst>
                  <a:glow rad="101600">
                    <a:schemeClr val="bg1">
                      <a:alpha val="60000"/>
                    </a:schemeClr>
                  </a:glow>
                </a:effectLst>
              </a:rPr>
              <a:t>all things were created by him, and for him</a:t>
            </a:r>
            <a:r>
              <a:rPr lang="en-US" sz="2800" i="1" dirty="0" smtClean="0">
                <a:effectLst>
                  <a:glow rad="101600">
                    <a:schemeClr val="bg1">
                      <a:alpha val="60000"/>
                    </a:schemeClr>
                  </a:glow>
                </a:effectLst>
              </a:rPr>
              <a:t>.” Colossians 1:16 </a:t>
            </a:r>
            <a:endParaRPr lang="en-US" sz="28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52400" y="1371600"/>
            <a:ext cx="5334000" cy="5029200"/>
          </a:xfrm>
        </p:spPr>
        <p:txBody>
          <a:bodyPr>
            <a:normAutofit/>
          </a:bodyPr>
          <a:lstStyle/>
          <a:p>
            <a:pPr algn="ctr">
              <a:buNone/>
            </a:pPr>
            <a:r>
              <a:rPr lang="en-US" sz="4000" i="1" dirty="0" smtClean="0">
                <a:effectLst>
                  <a:glow rad="101600">
                    <a:schemeClr val="bg1">
                      <a:alpha val="60000"/>
                    </a:schemeClr>
                  </a:glow>
                </a:effectLst>
              </a:rPr>
              <a:t>    “For ye are all the children of God by </a:t>
            </a:r>
          </a:p>
          <a:p>
            <a:pPr algn="ctr">
              <a:buNone/>
            </a:pPr>
            <a:r>
              <a:rPr lang="en-US" sz="4000" i="1" dirty="0" smtClean="0">
                <a:effectLst>
                  <a:glow rad="101600">
                    <a:schemeClr val="bg1">
                      <a:alpha val="60000"/>
                    </a:schemeClr>
                  </a:glow>
                </a:effectLst>
              </a:rPr>
              <a:t>faith in Christ Jesus.” Gal. 3:26 </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fontScale="90000"/>
          </a:bodyPr>
          <a:lstStyle/>
          <a:p>
            <a:r>
              <a:rPr lang="en-US" dirty="0" smtClean="0">
                <a:solidFill>
                  <a:srgbClr val="FFFF00"/>
                </a:solidFill>
                <a:effectLst>
                  <a:glow rad="101600">
                    <a:schemeClr val="bg1">
                      <a:alpha val="60000"/>
                    </a:schemeClr>
                  </a:glow>
                </a:effectLst>
              </a:rPr>
              <a:t>Every believer is to see himself as a </a:t>
            </a:r>
            <a:r>
              <a:rPr lang="en-US" dirty="0" smtClean="0">
                <a:solidFill>
                  <a:srgbClr val="FFFF00"/>
                </a:solidFill>
                <a:effectLst>
                  <a:glow rad="101600">
                    <a:schemeClr val="bg1">
                      <a:alpha val="60000"/>
                    </a:schemeClr>
                  </a:glow>
                </a:effectLst>
              </a:rPr>
              <a:t/>
            </a:r>
            <a:br>
              <a:rPr lang="en-US" dirty="0" smtClean="0">
                <a:solidFill>
                  <a:srgbClr val="FFFF00"/>
                </a:solidFill>
                <a:effectLst>
                  <a:glow rad="101600">
                    <a:schemeClr val="bg1">
                      <a:alpha val="60000"/>
                    </a:schemeClr>
                  </a:glow>
                </a:effectLst>
              </a:rPr>
            </a:br>
            <a:r>
              <a:rPr lang="en-US" dirty="0" smtClean="0">
                <a:solidFill>
                  <a:srgbClr val="FFFF00"/>
                </a:solidFill>
                <a:effectLst>
                  <a:glow rad="101600">
                    <a:schemeClr val="bg1">
                      <a:alpha val="60000"/>
                    </a:schemeClr>
                  </a:glow>
                </a:effectLst>
              </a:rPr>
              <a:t>Child </a:t>
            </a:r>
            <a:r>
              <a:rPr lang="en-US" dirty="0" smtClean="0">
                <a:solidFill>
                  <a:srgbClr val="FFFF00"/>
                </a:solidFill>
                <a:effectLst>
                  <a:glow rad="101600">
                    <a:schemeClr val="bg1">
                      <a:alpha val="60000"/>
                    </a:schemeClr>
                  </a:glow>
                </a:effectLst>
              </a:rPr>
              <a:t>of God and </a:t>
            </a:r>
            <a:r>
              <a:rPr lang="en-US" dirty="0" smtClean="0">
                <a:solidFill>
                  <a:srgbClr val="FFFF00"/>
                </a:solidFill>
                <a:effectLst>
                  <a:glow rad="101600">
                    <a:schemeClr val="bg1">
                      <a:alpha val="60000"/>
                    </a:schemeClr>
                  </a:glow>
                </a:effectLst>
              </a:rPr>
              <a:t>God </a:t>
            </a:r>
            <a:r>
              <a:rPr lang="en-US" dirty="0" smtClean="0">
                <a:solidFill>
                  <a:srgbClr val="FFFF00"/>
                </a:solidFill>
                <a:effectLst>
                  <a:glow rad="101600">
                    <a:schemeClr val="bg1">
                      <a:alpha val="60000"/>
                    </a:schemeClr>
                  </a:glow>
                </a:effectLst>
              </a:rPr>
              <a:t>as his Father</a:t>
            </a:r>
            <a:endParaRPr lang="en-US" dirty="0">
              <a:solidFill>
                <a:srgbClr val="FFFF00"/>
              </a:solidFill>
              <a:effectLst>
                <a:glow rad="101600">
                  <a:schemeClr val="bg1">
                    <a:alpha val="60000"/>
                  </a:schemeClr>
                </a:glow>
              </a:effectLst>
            </a:endParaRPr>
          </a:p>
        </p:txBody>
      </p:sp>
      <p:sp>
        <p:nvSpPr>
          <p:cNvPr id="5" name="Content Placeholder 4"/>
          <p:cNvSpPr>
            <a:spLocks noGrp="1"/>
          </p:cNvSpPr>
          <p:nvPr>
            <p:ph idx="1"/>
          </p:nvPr>
        </p:nvSpPr>
        <p:spPr/>
        <p:txBody>
          <a:bodyPr>
            <a:normAutofit/>
          </a:bodyPr>
          <a:lstStyle/>
          <a:p>
            <a:pPr algn="ctr">
              <a:buNone/>
            </a:pPr>
            <a:r>
              <a:rPr lang="en-US" sz="3600" i="1" dirty="0" smtClean="0">
                <a:effectLst>
                  <a:glow rad="101600">
                    <a:schemeClr val="bg1">
                      <a:alpha val="60000"/>
                    </a:schemeClr>
                  </a:glow>
                </a:effectLst>
              </a:rPr>
              <a:t>“The Spirit itself </a:t>
            </a:r>
            <a:r>
              <a:rPr lang="en-US" sz="3600" i="1" dirty="0" err="1" smtClean="0">
                <a:effectLst>
                  <a:glow rad="101600">
                    <a:schemeClr val="bg1">
                      <a:alpha val="60000"/>
                    </a:schemeClr>
                  </a:glow>
                </a:effectLst>
              </a:rPr>
              <a:t>beareth</a:t>
            </a:r>
            <a:r>
              <a:rPr lang="en-US" sz="3600" i="1" dirty="0" smtClean="0">
                <a:effectLst>
                  <a:glow rad="101600">
                    <a:schemeClr val="bg1">
                      <a:alpha val="60000"/>
                    </a:schemeClr>
                  </a:glow>
                </a:effectLst>
              </a:rPr>
              <a:t> witness with our spirit, that we are the children of God.” Rom. 8:16 </a:t>
            </a:r>
            <a:endParaRPr lang="en-US" sz="3600" i="1" dirty="0">
              <a:effectLst>
                <a:glow rad="101600">
                  <a:schemeClr val="bg1">
                    <a:alpha val="60000"/>
                  </a:schemeClr>
                </a:glow>
              </a:effectLst>
            </a:endParaRPr>
          </a:p>
        </p:txBody>
      </p:sp>
      <p:pic>
        <p:nvPicPr>
          <p:cNvPr id="1026" name="Picture 2"/>
          <p:cNvPicPr>
            <a:picLocks noChangeAspect="1" noChangeArrowheads="1"/>
          </p:cNvPicPr>
          <p:nvPr/>
        </p:nvPicPr>
        <p:blipFill>
          <a:blip r:embed="rId2" cstate="print"/>
          <a:srcRect/>
          <a:stretch>
            <a:fillRect/>
          </a:stretch>
        </p:blipFill>
        <p:spPr bwMode="auto">
          <a:xfrm>
            <a:off x="2209800" y="3478370"/>
            <a:ext cx="5105400" cy="337963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343400" y="5981700"/>
            <a:ext cx="838200" cy="628650"/>
          </a:xfrm>
          <a:prstGeom prst="ellipse">
            <a:avLst/>
          </a:prstGeom>
          <a:ln>
            <a:noFill/>
          </a:ln>
          <a:effectLst>
            <a:softEdge rad="112500"/>
          </a:effectLst>
        </p:spPr>
      </p:pic>
      <p:sp>
        <p:nvSpPr>
          <p:cNvPr id="7" name="Rectangle 6"/>
          <p:cNvSpPr/>
          <p:nvPr/>
        </p:nvSpPr>
        <p:spPr>
          <a:xfrm>
            <a:off x="1524000" y="3352800"/>
            <a:ext cx="6019800" cy="381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066800"/>
          </a:xfrm>
        </p:spPr>
        <p:txBody>
          <a:bodyPr>
            <a:noAutofit/>
          </a:bodyPr>
          <a:lstStyle/>
          <a:p>
            <a:r>
              <a:rPr lang="en-US" dirty="0" smtClean="0">
                <a:solidFill>
                  <a:srgbClr val="FFFF00"/>
                </a:solidFill>
                <a:effectLst/>
              </a:rPr>
              <a:t>Our Father will provide all </a:t>
            </a:r>
            <a:br>
              <a:rPr lang="en-US" dirty="0" smtClean="0">
                <a:solidFill>
                  <a:srgbClr val="FFFF00"/>
                </a:solidFill>
                <a:effectLst/>
              </a:rPr>
            </a:br>
            <a:r>
              <a:rPr lang="en-US" dirty="0" smtClean="0">
                <a:solidFill>
                  <a:srgbClr val="FFFF00"/>
                </a:solidFill>
                <a:effectLst/>
              </a:rPr>
              <a:t>of our needs</a:t>
            </a:r>
            <a:endParaRPr lang="en-US" dirty="0">
              <a:solidFill>
                <a:srgbClr val="FFFF00"/>
              </a:solidFill>
              <a:effectLst/>
            </a:endParaRPr>
          </a:p>
        </p:txBody>
      </p:sp>
      <p:sp>
        <p:nvSpPr>
          <p:cNvPr id="3" name="Content Placeholder 2"/>
          <p:cNvSpPr>
            <a:spLocks noGrp="1"/>
          </p:cNvSpPr>
          <p:nvPr>
            <p:ph idx="1"/>
          </p:nvPr>
        </p:nvSpPr>
        <p:spPr>
          <a:xfrm>
            <a:off x="457200" y="1676400"/>
            <a:ext cx="8229600" cy="4876800"/>
          </a:xfrm>
        </p:spPr>
        <p:txBody>
          <a:bodyPr>
            <a:normAutofit fontScale="92500" lnSpcReduction="10000"/>
          </a:bodyPr>
          <a:lstStyle/>
          <a:p>
            <a:pPr algn="ctr">
              <a:buNone/>
            </a:pPr>
            <a:r>
              <a:rPr lang="en-US" i="1" dirty="0" smtClean="0">
                <a:effectLst/>
              </a:rPr>
              <a:t>  “Ask, and it shall be given you; seek, and ye shall find; knock, and it shall be opened unto you: For every one that </a:t>
            </a:r>
            <a:r>
              <a:rPr lang="en-US" i="1" dirty="0" err="1" smtClean="0">
                <a:effectLst/>
              </a:rPr>
              <a:t>asketh</a:t>
            </a:r>
            <a:r>
              <a:rPr lang="en-US" i="1" dirty="0" smtClean="0">
                <a:effectLst/>
              </a:rPr>
              <a:t> </a:t>
            </a:r>
            <a:r>
              <a:rPr lang="en-US" i="1" dirty="0" err="1" smtClean="0">
                <a:effectLst/>
              </a:rPr>
              <a:t>receiveth</a:t>
            </a:r>
            <a:r>
              <a:rPr lang="en-US" i="1" dirty="0" smtClean="0">
                <a:effectLst/>
              </a:rPr>
              <a:t>; and he that </a:t>
            </a:r>
            <a:r>
              <a:rPr lang="en-US" i="1" dirty="0" err="1" smtClean="0">
                <a:effectLst/>
              </a:rPr>
              <a:t>seeketh</a:t>
            </a:r>
            <a:r>
              <a:rPr lang="en-US" i="1" dirty="0" smtClean="0">
                <a:effectLst/>
              </a:rPr>
              <a:t> </a:t>
            </a:r>
            <a:r>
              <a:rPr lang="en-US" i="1" dirty="0" err="1" smtClean="0">
                <a:effectLst/>
              </a:rPr>
              <a:t>findeth</a:t>
            </a:r>
            <a:r>
              <a:rPr lang="en-US" i="1" dirty="0" smtClean="0">
                <a:effectLst/>
              </a:rPr>
              <a:t>; and to him that </a:t>
            </a:r>
            <a:r>
              <a:rPr lang="en-US" i="1" dirty="0" err="1" smtClean="0">
                <a:effectLst/>
              </a:rPr>
              <a:t>knocketh</a:t>
            </a:r>
            <a:r>
              <a:rPr lang="en-US" i="1" dirty="0" smtClean="0">
                <a:effectLst/>
              </a:rPr>
              <a:t> it shall be opened. Or what man is there of you, whom if his son ask bread, will he give him a stone? Or if he ask a fish, will he give him a serpent? If ye then, being evil, know how to give good gifts unto your children, how much more shall your Father which is in heaven give good things to them that ask him?”</a:t>
            </a:r>
            <a:r>
              <a:rPr lang="en-US" i="1" dirty="0" smtClean="0"/>
              <a:t> Matt. 7:7-11 </a:t>
            </a:r>
            <a:endParaRPr lang="en-US" i="1" dirty="0">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We are to Glorify our Father</a:t>
            </a:r>
            <a:endParaRPr lang="en-US" dirty="0">
              <a:solidFill>
                <a:srgbClr val="FFFF00"/>
              </a:solidFill>
            </a:endParaRPr>
          </a:p>
        </p:txBody>
      </p:sp>
      <p:sp>
        <p:nvSpPr>
          <p:cNvPr id="3" name="Content Placeholder 2"/>
          <p:cNvSpPr>
            <a:spLocks noGrp="1"/>
          </p:cNvSpPr>
          <p:nvPr>
            <p:ph idx="1"/>
          </p:nvPr>
        </p:nvSpPr>
        <p:spPr>
          <a:xfrm>
            <a:off x="457200" y="1676400"/>
            <a:ext cx="8229600" cy="4449763"/>
          </a:xfrm>
        </p:spPr>
        <p:txBody>
          <a:bodyPr>
            <a:normAutofit/>
          </a:bodyPr>
          <a:lstStyle/>
          <a:p>
            <a:pPr algn="ctr">
              <a:buNone/>
            </a:pPr>
            <a:r>
              <a:rPr lang="en-US" sz="4000" i="1" dirty="0" smtClean="0"/>
              <a:t>    “Let your light so shine before men, that they may see your good works, and glorify your Father which is in heaven.” Matt. 5:16 </a:t>
            </a:r>
            <a:endParaRPr lang="en-US" sz="4000" i="1" dirty="0"/>
          </a:p>
        </p:txBody>
      </p:sp>
      <p:pic>
        <p:nvPicPr>
          <p:cNvPr id="4" name="Picture 2"/>
          <p:cNvPicPr>
            <a:picLocks noChangeAspect="1" noChangeArrowheads="1"/>
          </p:cNvPicPr>
          <p:nvPr/>
        </p:nvPicPr>
        <p:blipFill>
          <a:blip r:embed="rId2" cstate="print">
            <a:lum bright="-10000"/>
          </a:blip>
          <a:srcRect b="13901"/>
          <a:stretch>
            <a:fillRect/>
          </a:stretch>
        </p:blipFill>
        <p:spPr bwMode="auto">
          <a:xfrm>
            <a:off x="6553200" y="4419600"/>
            <a:ext cx="25400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We are to Please our Father</a:t>
            </a:r>
            <a:endParaRPr lang="en-US" dirty="0">
              <a:solidFill>
                <a:srgbClr val="FFFF00"/>
              </a:solidFill>
            </a:endParaRPr>
          </a:p>
        </p:txBody>
      </p:sp>
      <p:sp>
        <p:nvSpPr>
          <p:cNvPr id="3" name="Content Placeholder 2"/>
          <p:cNvSpPr>
            <a:spLocks noGrp="1"/>
          </p:cNvSpPr>
          <p:nvPr>
            <p:ph idx="1"/>
          </p:nvPr>
        </p:nvSpPr>
        <p:spPr>
          <a:xfrm>
            <a:off x="457200" y="1828800"/>
            <a:ext cx="8229600" cy="4297363"/>
          </a:xfrm>
        </p:spPr>
        <p:txBody>
          <a:bodyPr>
            <a:normAutofit/>
          </a:bodyPr>
          <a:lstStyle/>
          <a:p>
            <a:pPr algn="ctr">
              <a:buNone/>
            </a:pPr>
            <a:r>
              <a:rPr lang="en-US" sz="4000" i="1" dirty="0" smtClean="0"/>
              <a:t>    “Furthermore then we beseech you, brethren, and exhort you by the Lord Jesus, that as ye have received of us how ye ought to walk and to please God, so ye would abound more and more.” I Thess. 4:1</a:t>
            </a:r>
            <a:endParaRPr lang="en-US" sz="40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1036638"/>
          </a:xfrm>
        </p:spPr>
        <p:txBody>
          <a:bodyPr>
            <a:normAutofit/>
          </a:bodyPr>
          <a:lstStyle/>
          <a:p>
            <a:r>
              <a:rPr lang="en-US" dirty="0" smtClean="0">
                <a:solidFill>
                  <a:srgbClr val="FFFF00"/>
                </a:solidFill>
              </a:rPr>
              <a:t>We are to try to be like our Father</a:t>
            </a:r>
            <a:endParaRPr lang="en-US" dirty="0">
              <a:solidFill>
                <a:srgbClr val="FFFF00"/>
              </a:solidFill>
            </a:endParaRPr>
          </a:p>
        </p:txBody>
      </p:sp>
      <p:sp>
        <p:nvSpPr>
          <p:cNvPr id="3" name="Content Placeholder 2"/>
          <p:cNvSpPr>
            <a:spLocks noGrp="1"/>
          </p:cNvSpPr>
          <p:nvPr>
            <p:ph idx="1"/>
          </p:nvPr>
        </p:nvSpPr>
        <p:spPr>
          <a:xfrm>
            <a:off x="3733800" y="1981200"/>
            <a:ext cx="4953000" cy="4876800"/>
          </a:xfrm>
        </p:spPr>
        <p:txBody>
          <a:bodyPr>
            <a:normAutofit/>
          </a:bodyPr>
          <a:lstStyle/>
          <a:p>
            <a:pPr algn="ctr">
              <a:buNone/>
            </a:pPr>
            <a:r>
              <a:rPr lang="en-US" sz="4000" i="1" dirty="0" smtClean="0"/>
              <a:t>   “Be ye therefore perfect, even as your Father which is in heaven is perfect.” Matt. 5:48</a:t>
            </a:r>
            <a:endParaRPr lang="en-US" sz="4000" i="1" dirty="0"/>
          </a:p>
        </p:txBody>
      </p:sp>
      <p:pic>
        <p:nvPicPr>
          <p:cNvPr id="2050" name="Picture 2"/>
          <p:cNvPicPr>
            <a:picLocks noChangeAspect="1" noChangeArrowheads="1"/>
          </p:cNvPicPr>
          <p:nvPr/>
        </p:nvPicPr>
        <p:blipFill>
          <a:blip r:embed="rId2" cstate="print"/>
          <a:srcRect/>
          <a:stretch>
            <a:fillRect/>
          </a:stretch>
        </p:blipFill>
        <p:spPr bwMode="auto">
          <a:xfrm>
            <a:off x="457200" y="2895600"/>
            <a:ext cx="3181350" cy="363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Autofit/>
          </a:bodyPr>
          <a:lstStyle/>
          <a:p>
            <a:r>
              <a:rPr lang="en-US" dirty="0" smtClean="0">
                <a:solidFill>
                  <a:srgbClr val="FFFF00"/>
                </a:solidFill>
              </a:rPr>
              <a:t>We are to spend time </a:t>
            </a:r>
            <a:br>
              <a:rPr lang="en-US" dirty="0" smtClean="0">
                <a:solidFill>
                  <a:srgbClr val="FFFF00"/>
                </a:solidFill>
              </a:rPr>
            </a:br>
            <a:r>
              <a:rPr lang="en-US" dirty="0" smtClean="0">
                <a:solidFill>
                  <a:srgbClr val="FFFF00"/>
                </a:solidFill>
              </a:rPr>
              <a:t>talking to our Father</a:t>
            </a:r>
            <a:endParaRPr lang="en-US" dirty="0">
              <a:solidFill>
                <a:srgbClr val="FFFF00"/>
              </a:solidFill>
            </a:endParaRPr>
          </a:p>
        </p:txBody>
      </p:sp>
      <p:sp>
        <p:nvSpPr>
          <p:cNvPr id="3" name="Content Placeholder 2"/>
          <p:cNvSpPr>
            <a:spLocks noGrp="1"/>
          </p:cNvSpPr>
          <p:nvPr>
            <p:ph idx="1"/>
          </p:nvPr>
        </p:nvSpPr>
        <p:spPr>
          <a:xfrm>
            <a:off x="0" y="2133600"/>
            <a:ext cx="6324600" cy="4724400"/>
          </a:xfrm>
        </p:spPr>
        <p:txBody>
          <a:bodyPr>
            <a:normAutofit lnSpcReduction="10000"/>
          </a:bodyPr>
          <a:lstStyle/>
          <a:p>
            <a:pPr algn="ctr">
              <a:buNone/>
            </a:pPr>
            <a:r>
              <a:rPr lang="en-US" sz="4000" i="1" dirty="0" smtClean="0"/>
              <a:t>    “But thou, when thou </a:t>
            </a:r>
            <a:r>
              <a:rPr lang="en-US" sz="4000" i="1" dirty="0" err="1" smtClean="0"/>
              <a:t>prayest</a:t>
            </a:r>
            <a:r>
              <a:rPr lang="en-US" sz="4000" i="1" dirty="0" smtClean="0"/>
              <a:t>, enter into thy closet, and when thou hast shut thy door, pray to thy Father which is in secret; and thy Father which </a:t>
            </a:r>
            <a:r>
              <a:rPr lang="en-US" sz="4000" i="1" dirty="0" err="1" smtClean="0"/>
              <a:t>seeth</a:t>
            </a:r>
            <a:r>
              <a:rPr lang="en-US" sz="4000" i="1" dirty="0" smtClean="0"/>
              <a:t> in secret shall reward thee openly.” Matt. 6:6</a:t>
            </a:r>
            <a:endParaRPr lang="en-US" sz="4000" i="1" dirty="0"/>
          </a:p>
        </p:txBody>
      </p:sp>
      <p:pic>
        <p:nvPicPr>
          <p:cNvPr id="3074" name="Picture 2"/>
          <p:cNvPicPr>
            <a:picLocks noChangeAspect="1" noChangeArrowheads="1"/>
          </p:cNvPicPr>
          <p:nvPr/>
        </p:nvPicPr>
        <p:blipFill>
          <a:blip r:embed="rId2" cstate="print"/>
          <a:srcRect/>
          <a:stretch>
            <a:fillRect/>
          </a:stretch>
        </p:blipFill>
        <p:spPr bwMode="auto">
          <a:xfrm rot="386022">
            <a:off x="6397265" y="3200400"/>
            <a:ext cx="274673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4000500"/>
            <a:ext cx="1905000" cy="2857500"/>
          </a:xfrm>
          <a:prstGeom prst="rect">
            <a:avLst/>
          </a:prstGeom>
          <a:ln>
            <a:noFill/>
          </a:ln>
          <a:effectLst>
            <a:softEdge rad="112500"/>
          </a:effectLst>
        </p:spPr>
      </p:pic>
      <p:sp>
        <p:nvSpPr>
          <p:cNvPr id="2" name="Title 1"/>
          <p:cNvSpPr>
            <a:spLocks noGrp="1"/>
          </p:cNvSpPr>
          <p:nvPr>
            <p:ph type="title"/>
          </p:nvPr>
        </p:nvSpPr>
        <p:spPr/>
        <p:txBody>
          <a:bodyPr>
            <a:noAutofit/>
          </a:bodyPr>
          <a:lstStyle/>
          <a:p>
            <a:r>
              <a:rPr lang="en-US" dirty="0" smtClean="0">
                <a:solidFill>
                  <a:srgbClr val="FFFF00"/>
                </a:solidFill>
              </a:rPr>
              <a:t>We are to address our </a:t>
            </a:r>
            <a:br>
              <a:rPr lang="en-US" dirty="0" smtClean="0">
                <a:solidFill>
                  <a:srgbClr val="FFFF00"/>
                </a:solidFill>
              </a:rPr>
            </a:br>
            <a:r>
              <a:rPr lang="en-US" dirty="0" smtClean="0">
                <a:solidFill>
                  <a:srgbClr val="FFFF00"/>
                </a:solidFill>
              </a:rPr>
              <a:t>prayers to our Father</a:t>
            </a:r>
            <a:endParaRPr lang="en-US" dirty="0">
              <a:solidFill>
                <a:srgbClr val="FFFF00"/>
              </a:solidFill>
            </a:endParaRPr>
          </a:p>
        </p:txBody>
      </p:sp>
      <p:sp>
        <p:nvSpPr>
          <p:cNvPr id="3" name="Content Placeholder 2"/>
          <p:cNvSpPr>
            <a:spLocks noGrp="1"/>
          </p:cNvSpPr>
          <p:nvPr>
            <p:ph idx="1"/>
          </p:nvPr>
        </p:nvSpPr>
        <p:spPr>
          <a:xfrm>
            <a:off x="457200" y="2057400"/>
            <a:ext cx="8229600" cy="4068763"/>
          </a:xfrm>
        </p:spPr>
        <p:txBody>
          <a:bodyPr>
            <a:normAutofit/>
          </a:bodyPr>
          <a:lstStyle/>
          <a:p>
            <a:pPr algn="ctr">
              <a:buNone/>
            </a:pPr>
            <a:r>
              <a:rPr lang="en-US" sz="3600" i="1" dirty="0" smtClean="0"/>
              <a:t>“And he said unto them, When ye pray, say, Our Father which art in heaven, Hallowed be thy name. Thy kingdom come. Thy will be done, as in heaven, so in earth.” </a:t>
            </a:r>
          </a:p>
          <a:p>
            <a:pPr algn="ctr">
              <a:buNone/>
            </a:pPr>
            <a:r>
              <a:rPr lang="en-US" sz="3600" i="1" dirty="0" smtClean="0"/>
              <a:t>Luke 11:2    </a:t>
            </a:r>
            <a:endParaRPr lang="en-US" sz="36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Our Father answers our Prayers</a:t>
            </a:r>
            <a:endParaRPr lang="en-US" dirty="0">
              <a:solidFill>
                <a:srgbClr val="FFFF00"/>
              </a:solidFill>
            </a:endParaRPr>
          </a:p>
        </p:txBody>
      </p:sp>
      <p:sp>
        <p:nvSpPr>
          <p:cNvPr id="3" name="Content Placeholder 2"/>
          <p:cNvSpPr>
            <a:spLocks noGrp="1"/>
          </p:cNvSpPr>
          <p:nvPr>
            <p:ph idx="1"/>
          </p:nvPr>
        </p:nvSpPr>
        <p:spPr>
          <a:xfrm>
            <a:off x="457200" y="1600200"/>
            <a:ext cx="7620000" cy="4525963"/>
          </a:xfrm>
        </p:spPr>
        <p:txBody>
          <a:bodyPr>
            <a:normAutofit/>
          </a:bodyPr>
          <a:lstStyle/>
          <a:p>
            <a:pPr algn="ctr">
              <a:buNone/>
            </a:pPr>
            <a:r>
              <a:rPr lang="en-US" sz="4000" i="1" dirty="0" smtClean="0"/>
              <a:t>   “Again I say unto you, That if two of you shall agree on earth as touching any thing that they shall ask, it shall be done for them of my Father which is in heaven.” Matt. 18:19 </a:t>
            </a:r>
            <a:endParaRPr lang="en-US" sz="4000" i="1" dirty="0"/>
          </a:p>
        </p:txBody>
      </p:sp>
      <p:pic>
        <p:nvPicPr>
          <p:cNvPr id="5122" name="Picture 2"/>
          <p:cNvPicPr>
            <a:picLocks noChangeAspect="1" noChangeArrowheads="1"/>
          </p:cNvPicPr>
          <p:nvPr/>
        </p:nvPicPr>
        <p:blipFill>
          <a:blip r:embed="rId2" cstate="print"/>
          <a:srcRect/>
          <a:stretch>
            <a:fillRect/>
          </a:stretch>
        </p:blipFill>
        <p:spPr bwMode="auto">
          <a:xfrm>
            <a:off x="5720729" y="4724400"/>
            <a:ext cx="3423271" cy="22764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Our Father knows our needs </a:t>
            </a:r>
            <a:br>
              <a:rPr lang="en-US" dirty="0" smtClean="0">
                <a:solidFill>
                  <a:srgbClr val="FFFF00"/>
                </a:solidFill>
              </a:rPr>
            </a:br>
            <a:r>
              <a:rPr lang="en-US" dirty="0" smtClean="0">
                <a:solidFill>
                  <a:srgbClr val="FFFF00"/>
                </a:solidFill>
              </a:rPr>
              <a:t>even before we ask</a:t>
            </a:r>
            <a:endParaRPr lang="en-US" dirty="0">
              <a:solidFill>
                <a:srgbClr val="FFFF00"/>
              </a:solidFill>
            </a:endParaRPr>
          </a:p>
        </p:txBody>
      </p:sp>
      <p:sp>
        <p:nvSpPr>
          <p:cNvPr id="3" name="Content Placeholder 2"/>
          <p:cNvSpPr>
            <a:spLocks noGrp="1"/>
          </p:cNvSpPr>
          <p:nvPr>
            <p:ph idx="1"/>
          </p:nvPr>
        </p:nvSpPr>
        <p:spPr>
          <a:xfrm>
            <a:off x="457200" y="1905000"/>
            <a:ext cx="8229600" cy="4221163"/>
          </a:xfrm>
        </p:spPr>
        <p:txBody>
          <a:bodyPr>
            <a:normAutofit/>
          </a:bodyPr>
          <a:lstStyle/>
          <a:p>
            <a:pPr algn="ctr">
              <a:buNone/>
            </a:pPr>
            <a:r>
              <a:rPr lang="en-US" sz="4000" i="1" dirty="0" smtClean="0"/>
              <a:t>    “Your Father </a:t>
            </a:r>
            <a:r>
              <a:rPr lang="en-US" sz="4000" i="1" dirty="0" err="1" smtClean="0"/>
              <a:t>knoweth</a:t>
            </a:r>
            <a:r>
              <a:rPr lang="en-US" sz="4000" i="1" dirty="0" smtClean="0"/>
              <a:t> what things ye have need of, before ye ask him.” Matt. 6:8</a:t>
            </a:r>
            <a:endParaRPr lang="en-US" sz="4000" i="1" dirty="0"/>
          </a:p>
        </p:txBody>
      </p:sp>
      <p:pic>
        <p:nvPicPr>
          <p:cNvPr id="6146" name="Picture 2"/>
          <p:cNvPicPr>
            <a:picLocks noChangeAspect="1" noChangeArrowheads="1"/>
          </p:cNvPicPr>
          <p:nvPr/>
        </p:nvPicPr>
        <p:blipFill>
          <a:blip r:embed="rId2" cstate="print"/>
          <a:srcRect/>
          <a:stretch>
            <a:fillRect/>
          </a:stretch>
        </p:blipFill>
        <p:spPr bwMode="auto">
          <a:xfrm>
            <a:off x="5800725" y="3810000"/>
            <a:ext cx="3343275" cy="28860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20000"/>
          </a:blip>
          <a:srcRect/>
          <a:stretch>
            <a:fillRect/>
          </a:stretch>
        </p:blipFill>
        <p:spPr bwMode="auto">
          <a:xfrm>
            <a:off x="0" y="2286000"/>
            <a:ext cx="9144000" cy="5029200"/>
          </a:xfrm>
          <a:prstGeom prst="rect">
            <a:avLst/>
          </a:prstGeom>
          <a:ln>
            <a:noFill/>
          </a:ln>
          <a:effectLst>
            <a:softEdge rad="112500"/>
          </a:effectLst>
        </p:spPr>
      </p:pic>
      <p:pic>
        <p:nvPicPr>
          <p:cNvPr id="3" name="Picture 2"/>
          <p:cNvPicPr>
            <a:picLocks noChangeAspect="1" noChangeArrowheads="1"/>
          </p:cNvPicPr>
          <p:nvPr/>
        </p:nvPicPr>
        <p:blipFill>
          <a:blip r:embed="rId3" cstate="print"/>
          <a:srcRect/>
          <a:stretch>
            <a:fillRect/>
          </a:stretch>
        </p:blipFill>
        <p:spPr bwMode="auto">
          <a:xfrm>
            <a:off x="0" y="0"/>
            <a:ext cx="9144000"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are to spend time</a:t>
            </a:r>
            <a:br>
              <a:rPr lang="en-US" dirty="0" smtClean="0">
                <a:solidFill>
                  <a:srgbClr val="FFFF00"/>
                </a:solidFill>
              </a:rPr>
            </a:br>
            <a:r>
              <a:rPr lang="en-US" dirty="0" smtClean="0">
                <a:solidFill>
                  <a:srgbClr val="FFFF00"/>
                </a:solidFill>
              </a:rPr>
              <a:t> listening to our Father</a:t>
            </a:r>
            <a:endParaRPr lang="en-US" dirty="0">
              <a:solidFill>
                <a:srgbClr val="FFFF00"/>
              </a:solidFill>
            </a:endParaRPr>
          </a:p>
        </p:txBody>
      </p:sp>
      <p:sp>
        <p:nvSpPr>
          <p:cNvPr id="3" name="Content Placeholder 2"/>
          <p:cNvSpPr>
            <a:spLocks noGrp="1"/>
          </p:cNvSpPr>
          <p:nvPr>
            <p:ph idx="1"/>
          </p:nvPr>
        </p:nvSpPr>
        <p:spPr>
          <a:xfrm>
            <a:off x="457200" y="2438400"/>
            <a:ext cx="8229600" cy="3687763"/>
          </a:xfrm>
        </p:spPr>
        <p:txBody>
          <a:bodyPr>
            <a:normAutofit/>
          </a:bodyPr>
          <a:lstStyle/>
          <a:p>
            <a:pPr algn="ctr">
              <a:buNone/>
            </a:pPr>
            <a:r>
              <a:rPr lang="en-US" sz="4000" i="1" dirty="0" smtClean="0"/>
              <a:t>   “While it is said, To day if ye will hear his voice, harden not your hearts.” Heb. 3:15</a:t>
            </a:r>
            <a:endParaRPr lang="en-US" sz="4000" i="1" dirty="0"/>
          </a:p>
        </p:txBody>
      </p:sp>
      <p:pic>
        <p:nvPicPr>
          <p:cNvPr id="7170" name="Picture 2"/>
          <p:cNvPicPr>
            <a:picLocks noChangeAspect="1" noChangeArrowheads="1"/>
          </p:cNvPicPr>
          <p:nvPr/>
        </p:nvPicPr>
        <p:blipFill>
          <a:blip r:embed="rId2" cstate="print"/>
          <a:srcRect/>
          <a:stretch>
            <a:fillRect/>
          </a:stretch>
        </p:blipFill>
        <p:spPr bwMode="auto">
          <a:xfrm>
            <a:off x="0" y="4191000"/>
            <a:ext cx="348627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lstStyle/>
          <a:p>
            <a:r>
              <a:rPr lang="en-US" dirty="0" smtClean="0">
                <a:solidFill>
                  <a:srgbClr val="FFFF00"/>
                </a:solidFill>
              </a:rPr>
              <a:t>Our Father watches over us</a:t>
            </a:r>
            <a:endParaRPr lang="en-US" dirty="0">
              <a:solidFill>
                <a:srgbClr val="FFFF00"/>
              </a:solidFill>
            </a:endParaRPr>
          </a:p>
        </p:txBody>
      </p:sp>
      <p:sp>
        <p:nvSpPr>
          <p:cNvPr id="3" name="Content Placeholder 2"/>
          <p:cNvSpPr>
            <a:spLocks noGrp="1"/>
          </p:cNvSpPr>
          <p:nvPr>
            <p:ph idx="4294967295"/>
          </p:nvPr>
        </p:nvSpPr>
        <p:spPr>
          <a:xfrm>
            <a:off x="152400" y="1828800"/>
            <a:ext cx="8839200" cy="4724400"/>
          </a:xfrm>
        </p:spPr>
        <p:txBody>
          <a:bodyPr>
            <a:normAutofit/>
          </a:bodyPr>
          <a:lstStyle/>
          <a:p>
            <a:pPr algn="ctr">
              <a:buNone/>
            </a:pPr>
            <a:r>
              <a:rPr lang="en-US" sz="4000" i="1" dirty="0" smtClean="0"/>
              <a:t>    “Are not two sparrows sold for a farthing? and one of them shall not fall on the ground without your Father. But the very hairs of your head are all numbered. Fear ye not therefore, ye are of more value than many sparrows.” Matthew 10:29-31</a:t>
            </a:r>
          </a:p>
          <a:p>
            <a:pPr algn="ctr"/>
            <a:endParaRPr lang="en-US" sz="400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Autofit/>
          </a:bodyPr>
          <a:lstStyle/>
          <a:p>
            <a:r>
              <a:rPr lang="en-US" dirty="0" smtClean="0">
                <a:solidFill>
                  <a:srgbClr val="FFFF00"/>
                </a:solidFill>
              </a:rPr>
              <a:t>Our Father will reward </a:t>
            </a:r>
            <a:br>
              <a:rPr lang="en-US" dirty="0" smtClean="0">
                <a:solidFill>
                  <a:srgbClr val="FFFF00"/>
                </a:solidFill>
              </a:rPr>
            </a:br>
            <a:r>
              <a:rPr lang="en-US" dirty="0" smtClean="0">
                <a:solidFill>
                  <a:srgbClr val="FFFF00"/>
                </a:solidFill>
              </a:rPr>
              <a:t>us for our works</a:t>
            </a:r>
            <a:endParaRPr lang="en-US" dirty="0">
              <a:solidFill>
                <a:srgbClr val="FFFF00"/>
              </a:solidFill>
            </a:endParaRPr>
          </a:p>
        </p:txBody>
      </p:sp>
      <p:sp>
        <p:nvSpPr>
          <p:cNvPr id="3" name="Content Placeholder 2"/>
          <p:cNvSpPr>
            <a:spLocks noGrp="1"/>
          </p:cNvSpPr>
          <p:nvPr>
            <p:ph idx="1"/>
          </p:nvPr>
        </p:nvSpPr>
        <p:spPr>
          <a:xfrm>
            <a:off x="2514600" y="1905000"/>
            <a:ext cx="6629400" cy="4953000"/>
          </a:xfrm>
        </p:spPr>
        <p:txBody>
          <a:bodyPr>
            <a:normAutofit fontScale="92500"/>
          </a:bodyPr>
          <a:lstStyle/>
          <a:p>
            <a:pPr algn="ctr">
              <a:buNone/>
            </a:pPr>
            <a:r>
              <a:rPr lang="en-US" sz="4000" i="1" dirty="0" smtClean="0"/>
              <a:t>  Jesus - “Thy Father which </a:t>
            </a:r>
            <a:r>
              <a:rPr lang="en-US" sz="4000" i="1" dirty="0" err="1" smtClean="0"/>
              <a:t>seeth</a:t>
            </a:r>
            <a:r>
              <a:rPr lang="en-US" sz="4000" i="1" dirty="0" smtClean="0"/>
              <a:t> in secret shall reward thee openly…For the Son of man shall come in the glory of his Father with his angels; and then he shall reward every man according to his works…Great is your reward in heaven…”</a:t>
            </a:r>
            <a:endParaRPr lang="en-US" sz="4000" i="1" dirty="0"/>
          </a:p>
        </p:txBody>
      </p:sp>
      <p:pic>
        <p:nvPicPr>
          <p:cNvPr id="9218" name="Picture 2"/>
          <p:cNvPicPr>
            <a:picLocks noChangeAspect="1" noChangeArrowheads="1"/>
          </p:cNvPicPr>
          <p:nvPr/>
        </p:nvPicPr>
        <p:blipFill>
          <a:blip r:embed="rId2" cstate="print"/>
          <a:srcRect t="2000" r="23139" b="54000"/>
          <a:stretch>
            <a:fillRect/>
          </a:stretch>
        </p:blipFill>
        <p:spPr bwMode="auto">
          <a:xfrm>
            <a:off x="228600" y="1752600"/>
            <a:ext cx="2618509" cy="2133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86000" y="4114800"/>
            <a:ext cx="4239078" cy="3011269"/>
          </a:xfrm>
          <a:prstGeom prst="rect">
            <a:avLst/>
          </a:prstGeom>
          <a:noFill/>
          <a:ln w="9525">
            <a:noFill/>
            <a:miter lim="800000"/>
            <a:headEnd/>
            <a:tailEnd/>
          </a:ln>
        </p:spPr>
      </p:pic>
      <p:sp>
        <p:nvSpPr>
          <p:cNvPr id="2" name="Title 1"/>
          <p:cNvSpPr>
            <a:spLocks noGrp="1"/>
          </p:cNvSpPr>
          <p:nvPr>
            <p:ph type="title"/>
          </p:nvPr>
        </p:nvSpPr>
        <p:spPr>
          <a:xfrm>
            <a:off x="152400" y="274638"/>
            <a:ext cx="8839200" cy="1143000"/>
          </a:xfrm>
        </p:spPr>
        <p:txBody>
          <a:bodyPr>
            <a:noAutofit/>
          </a:bodyPr>
          <a:lstStyle/>
          <a:p>
            <a:r>
              <a:rPr lang="en-US" dirty="0" smtClean="0">
                <a:solidFill>
                  <a:srgbClr val="FFFF00"/>
                </a:solidFill>
              </a:rPr>
              <a:t>Our Father will not reward us for works done with the wrong motives</a:t>
            </a:r>
            <a:endParaRPr lang="en-US" dirty="0">
              <a:solidFill>
                <a:srgbClr val="FFFF00"/>
              </a:solidFill>
            </a:endParaRPr>
          </a:p>
        </p:txBody>
      </p:sp>
      <p:sp>
        <p:nvSpPr>
          <p:cNvPr id="3" name="Content Placeholder 2"/>
          <p:cNvSpPr>
            <a:spLocks noGrp="1"/>
          </p:cNvSpPr>
          <p:nvPr>
            <p:ph idx="1"/>
          </p:nvPr>
        </p:nvSpPr>
        <p:spPr>
          <a:xfrm>
            <a:off x="457200" y="1676400"/>
            <a:ext cx="8229600" cy="4449763"/>
          </a:xfrm>
        </p:spPr>
        <p:txBody>
          <a:bodyPr>
            <a:normAutofit/>
          </a:bodyPr>
          <a:lstStyle/>
          <a:p>
            <a:pPr algn="ctr">
              <a:buNone/>
            </a:pPr>
            <a:r>
              <a:rPr lang="en-US" sz="4000" i="1" dirty="0" smtClean="0"/>
              <a:t>    “Take heed that ye do not your alms before men, to be seen of them: otherwise ye have no reward of your Father which is in heaven.” Matt. 6:1 </a:t>
            </a:r>
            <a:endParaRPr lang="en-US" sz="4000" i="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receive grace, mercy and </a:t>
            </a:r>
            <a:br>
              <a:rPr lang="en-US" dirty="0" smtClean="0">
                <a:solidFill>
                  <a:srgbClr val="FFFF00"/>
                </a:solidFill>
              </a:rPr>
            </a:br>
            <a:r>
              <a:rPr lang="en-US" dirty="0" smtClean="0">
                <a:solidFill>
                  <a:srgbClr val="FFFF00"/>
                </a:solidFill>
              </a:rPr>
              <a:t>peace from our Father</a:t>
            </a:r>
            <a:endParaRPr lang="en-US" dirty="0">
              <a:solidFill>
                <a:srgbClr val="FFFF00"/>
              </a:solidFill>
            </a:endParaRPr>
          </a:p>
        </p:txBody>
      </p:sp>
      <p:sp>
        <p:nvSpPr>
          <p:cNvPr id="3" name="Content Placeholder 2"/>
          <p:cNvSpPr>
            <a:spLocks noGrp="1"/>
          </p:cNvSpPr>
          <p:nvPr>
            <p:ph idx="1"/>
          </p:nvPr>
        </p:nvSpPr>
        <p:spPr>
          <a:xfrm>
            <a:off x="0" y="1828800"/>
            <a:ext cx="5029200" cy="4876800"/>
          </a:xfrm>
        </p:spPr>
        <p:txBody>
          <a:bodyPr>
            <a:normAutofit lnSpcReduction="10000"/>
          </a:bodyPr>
          <a:lstStyle/>
          <a:p>
            <a:pPr algn="ctr">
              <a:buNone/>
            </a:pPr>
            <a:r>
              <a:rPr lang="en-US" sz="4000" i="1" dirty="0" smtClean="0"/>
              <a:t>“Grace be with you, mercy, and peace, from God the Father, and from the Lord Jesus Christ, the Son of the Father, in truth and love.” </a:t>
            </a:r>
            <a:endParaRPr lang="en-US" sz="4000" i="1" dirty="0" smtClean="0"/>
          </a:p>
          <a:p>
            <a:pPr algn="ctr">
              <a:buNone/>
            </a:pPr>
            <a:r>
              <a:rPr lang="en-US" sz="4000" i="1" dirty="0" smtClean="0"/>
              <a:t>II </a:t>
            </a:r>
            <a:r>
              <a:rPr lang="en-US" sz="4000" i="1" dirty="0" smtClean="0"/>
              <a:t>John 1:3 </a:t>
            </a:r>
            <a:endParaRPr lang="en-US" sz="4000" i="1" dirty="0"/>
          </a:p>
        </p:txBody>
      </p:sp>
      <p:pic>
        <p:nvPicPr>
          <p:cNvPr id="11266" name="Picture 2"/>
          <p:cNvPicPr>
            <a:picLocks noChangeAspect="1" noChangeArrowheads="1"/>
          </p:cNvPicPr>
          <p:nvPr/>
        </p:nvPicPr>
        <p:blipFill>
          <a:blip r:embed="rId2" cstate="print"/>
          <a:srcRect/>
          <a:stretch>
            <a:fillRect/>
          </a:stretch>
        </p:blipFill>
        <p:spPr bwMode="auto">
          <a:xfrm rot="535350">
            <a:off x="5221883" y="2649640"/>
            <a:ext cx="392430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have </a:t>
            </a:r>
            <a:r>
              <a:rPr lang="en-US" dirty="0" smtClean="0">
                <a:solidFill>
                  <a:srgbClr val="FFFF00"/>
                </a:solidFill>
              </a:rPr>
              <a:t>consolation and hope </a:t>
            </a:r>
            <a:r>
              <a:rPr lang="en-US" dirty="0" smtClean="0">
                <a:solidFill>
                  <a:srgbClr val="FFFF00"/>
                </a:solidFill>
              </a:rPr>
              <a:t>because of </a:t>
            </a:r>
            <a:r>
              <a:rPr lang="en-US" dirty="0" smtClean="0">
                <a:solidFill>
                  <a:srgbClr val="FFFF00"/>
                </a:solidFill>
              </a:rPr>
              <a:t>the </a:t>
            </a:r>
            <a:r>
              <a:rPr lang="en-US" dirty="0" smtClean="0">
                <a:solidFill>
                  <a:srgbClr val="FFFF00"/>
                </a:solidFill>
              </a:rPr>
              <a:t>Father’s love for us</a:t>
            </a:r>
            <a:endParaRPr lang="en-US" dirty="0">
              <a:solidFill>
                <a:srgbClr val="FFFF00"/>
              </a:solidFill>
            </a:endParaRPr>
          </a:p>
        </p:txBody>
      </p:sp>
      <p:sp>
        <p:nvSpPr>
          <p:cNvPr id="3" name="Content Placeholder 2"/>
          <p:cNvSpPr>
            <a:spLocks noGrp="1"/>
          </p:cNvSpPr>
          <p:nvPr>
            <p:ph idx="1"/>
          </p:nvPr>
        </p:nvSpPr>
        <p:spPr>
          <a:xfrm>
            <a:off x="2895600" y="2362200"/>
            <a:ext cx="6248400" cy="4343400"/>
          </a:xfrm>
        </p:spPr>
        <p:txBody>
          <a:bodyPr>
            <a:normAutofit/>
          </a:bodyPr>
          <a:lstStyle/>
          <a:p>
            <a:pPr algn="ctr">
              <a:buNone/>
            </a:pPr>
            <a:r>
              <a:rPr lang="en-US" sz="3600" i="1" dirty="0" smtClean="0"/>
              <a:t>   “Now our Lord Jesus Christ himself, and God, even our Father, which hath loved us, and hath given us everlasting </a:t>
            </a:r>
            <a:r>
              <a:rPr lang="en-US" sz="3600" i="1" dirty="0" smtClean="0"/>
              <a:t>consolation and </a:t>
            </a:r>
            <a:r>
              <a:rPr lang="en-US" sz="3600" i="1" dirty="0" smtClean="0"/>
              <a:t>good hope through grace.”  II Thess. 2:16 </a:t>
            </a:r>
            <a:endParaRPr lang="en-US" sz="3600" i="1" dirty="0"/>
          </a:p>
        </p:txBody>
      </p:sp>
      <p:pic>
        <p:nvPicPr>
          <p:cNvPr id="12290" name="Picture 2"/>
          <p:cNvPicPr>
            <a:picLocks noChangeAspect="1" noChangeArrowheads="1"/>
          </p:cNvPicPr>
          <p:nvPr/>
        </p:nvPicPr>
        <p:blipFill>
          <a:blip r:embed="rId2" cstate="print"/>
          <a:srcRect/>
          <a:stretch>
            <a:fillRect/>
          </a:stretch>
        </p:blipFill>
        <p:spPr bwMode="auto">
          <a:xfrm>
            <a:off x="0" y="3810000"/>
            <a:ext cx="3048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553200"/>
          </a:xfrm>
        </p:spPr>
        <p:txBody>
          <a:bodyPr>
            <a:normAutofit/>
          </a:bodyPr>
          <a:lstStyle/>
          <a:p>
            <a:pPr>
              <a:buNone/>
            </a:pPr>
            <a:r>
              <a:rPr lang="en-US" sz="4000" i="1" dirty="0" smtClean="0">
                <a:solidFill>
                  <a:srgbClr val="FFFF00"/>
                </a:solidFill>
              </a:rPr>
              <a:t>   Consolation </a:t>
            </a:r>
            <a:r>
              <a:rPr lang="en-US" sz="4000" dirty="0" smtClean="0">
                <a:solidFill>
                  <a:srgbClr val="FFFF00"/>
                </a:solidFill>
              </a:rPr>
              <a:t>- </a:t>
            </a:r>
            <a:r>
              <a:rPr lang="en-US" sz="4000" dirty="0" smtClean="0"/>
              <a:t>Comfort </a:t>
            </a:r>
            <a:r>
              <a:rPr lang="en-US" sz="4000" dirty="0" smtClean="0"/>
              <a:t>received by a person after a loss </a:t>
            </a:r>
            <a:r>
              <a:rPr lang="en-US" sz="4000" dirty="0" smtClean="0"/>
              <a:t>or disappointment.</a:t>
            </a:r>
            <a:endParaRPr lang="en-US" sz="4000" i="1" dirty="0" smtClean="0"/>
          </a:p>
          <a:p>
            <a:pPr>
              <a:buNone/>
            </a:pPr>
            <a:endParaRPr lang="en-US" sz="4000" i="1" dirty="0" smtClean="0">
              <a:solidFill>
                <a:srgbClr val="FFFF00"/>
              </a:solidFill>
            </a:endParaRPr>
          </a:p>
          <a:p>
            <a:pPr>
              <a:buNone/>
            </a:pPr>
            <a:r>
              <a:rPr lang="en-US" sz="4000" i="1" dirty="0" smtClean="0">
                <a:solidFill>
                  <a:srgbClr val="FFFF00"/>
                </a:solidFill>
              </a:rPr>
              <a:t>    Hope</a:t>
            </a:r>
            <a:r>
              <a:rPr lang="en-US" sz="4000" dirty="0" smtClean="0"/>
              <a:t> - is the emotional state, the opposite of which is despair, which promotes the belief in a positive outcome related to events and circumstances in one's life.</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The indwelling presents of the Holy Spirit is a gift from our Father</a:t>
            </a:r>
            <a:endParaRPr lang="en-US" dirty="0">
              <a:solidFill>
                <a:srgbClr val="FFFF00"/>
              </a:solidFill>
            </a:endParaRPr>
          </a:p>
        </p:txBody>
      </p:sp>
      <p:sp>
        <p:nvSpPr>
          <p:cNvPr id="3" name="Content Placeholder 2"/>
          <p:cNvSpPr>
            <a:spLocks noGrp="1"/>
          </p:cNvSpPr>
          <p:nvPr>
            <p:ph idx="1"/>
          </p:nvPr>
        </p:nvSpPr>
        <p:spPr>
          <a:xfrm>
            <a:off x="457200" y="2057400"/>
            <a:ext cx="8229600" cy="4068763"/>
          </a:xfrm>
        </p:spPr>
        <p:txBody>
          <a:bodyPr>
            <a:normAutofit/>
          </a:bodyPr>
          <a:lstStyle/>
          <a:p>
            <a:pPr algn="ctr">
              <a:buNone/>
            </a:pPr>
            <a:r>
              <a:rPr lang="en-US" sz="3600" i="1" dirty="0" smtClean="0"/>
              <a:t>    “But when the Comforter is come, whom I will send unto you from the Father, even the Spirit of truth, which </a:t>
            </a:r>
            <a:r>
              <a:rPr lang="en-US" sz="3600" i="1" dirty="0" err="1" smtClean="0"/>
              <a:t>proceedeth</a:t>
            </a:r>
            <a:r>
              <a:rPr lang="en-US" sz="3600" i="1" dirty="0" smtClean="0"/>
              <a:t> from the Father, he shall testify of me.” </a:t>
            </a:r>
          </a:p>
          <a:p>
            <a:pPr algn="ctr">
              <a:buNone/>
            </a:pPr>
            <a:r>
              <a:rPr lang="en-US" sz="3600" i="1" dirty="0" smtClean="0"/>
              <a:t>John 15:26</a:t>
            </a:r>
            <a:endParaRPr lang="en-US" sz="3600" i="1" dirty="0"/>
          </a:p>
        </p:txBody>
      </p:sp>
      <p:pic>
        <p:nvPicPr>
          <p:cNvPr id="13314" name="Picture 2"/>
          <p:cNvPicPr>
            <a:picLocks noChangeAspect="1" noChangeArrowheads="1"/>
          </p:cNvPicPr>
          <p:nvPr/>
        </p:nvPicPr>
        <p:blipFill>
          <a:blip r:embed="rId2" cstate="print"/>
          <a:srcRect/>
          <a:stretch>
            <a:fillRect/>
          </a:stretch>
        </p:blipFill>
        <p:spPr bwMode="auto">
          <a:xfrm>
            <a:off x="0" y="4648200"/>
            <a:ext cx="3322116" cy="2209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Our </a:t>
            </a:r>
            <a:r>
              <a:rPr lang="en-US" dirty="0" smtClean="0">
                <a:solidFill>
                  <a:srgbClr val="FFFF00"/>
                </a:solidFill>
              </a:rPr>
              <a:t>Father fills </a:t>
            </a:r>
            <a:r>
              <a:rPr lang="en-US" dirty="0" smtClean="0">
                <a:solidFill>
                  <a:srgbClr val="FFFF00"/>
                </a:solidFill>
              </a:rPr>
              <a:t>us with the </a:t>
            </a:r>
            <a:r>
              <a:rPr lang="en-US" dirty="0" smtClean="0">
                <a:solidFill>
                  <a:srgbClr val="FFFF00"/>
                </a:solidFill>
              </a:rPr>
              <a:t/>
            </a:r>
            <a:br>
              <a:rPr lang="en-US" dirty="0" smtClean="0">
                <a:solidFill>
                  <a:srgbClr val="FFFF00"/>
                </a:solidFill>
              </a:rPr>
            </a:br>
            <a:r>
              <a:rPr lang="en-US" dirty="0" smtClean="0">
                <a:solidFill>
                  <a:srgbClr val="FFFF00"/>
                </a:solidFill>
              </a:rPr>
              <a:t>Holy </a:t>
            </a:r>
            <a:r>
              <a:rPr lang="en-US" dirty="0" smtClean="0">
                <a:solidFill>
                  <a:srgbClr val="FFFF00"/>
                </a:solidFill>
              </a:rPr>
              <a:t>Spirit </a:t>
            </a:r>
            <a:r>
              <a:rPr lang="en-US" dirty="0" smtClean="0">
                <a:solidFill>
                  <a:srgbClr val="FFFF00"/>
                </a:solidFill>
              </a:rPr>
              <a:t>when we ask</a:t>
            </a:r>
            <a:endParaRPr lang="en-US" dirty="0">
              <a:solidFill>
                <a:srgbClr val="FFFF00"/>
              </a:solidFill>
            </a:endParaRPr>
          </a:p>
        </p:txBody>
      </p:sp>
      <p:sp>
        <p:nvSpPr>
          <p:cNvPr id="3" name="Content Placeholder 2"/>
          <p:cNvSpPr>
            <a:spLocks noGrp="1"/>
          </p:cNvSpPr>
          <p:nvPr>
            <p:ph idx="1"/>
          </p:nvPr>
        </p:nvSpPr>
        <p:spPr>
          <a:xfrm>
            <a:off x="457200" y="2057400"/>
            <a:ext cx="8229600" cy="4068763"/>
          </a:xfrm>
        </p:spPr>
        <p:txBody>
          <a:bodyPr>
            <a:normAutofit/>
          </a:bodyPr>
          <a:lstStyle/>
          <a:p>
            <a:pPr algn="ctr">
              <a:buNone/>
            </a:pPr>
            <a:r>
              <a:rPr lang="en-US" sz="3600" i="1" dirty="0" smtClean="0"/>
              <a:t>“If ye then, being evil, know how to give good gifts unto your children: how much more shall your heavenly Father give the Holy Spirit to them that ask him?”</a:t>
            </a:r>
          </a:p>
          <a:p>
            <a:pPr algn="ctr">
              <a:buNone/>
            </a:pPr>
            <a:r>
              <a:rPr lang="en-US" sz="3600" i="1" dirty="0" smtClean="0"/>
              <a:t>Luke 11:13</a:t>
            </a:r>
            <a:endParaRPr lang="en-US" sz="3600" i="1" dirty="0"/>
          </a:p>
        </p:txBody>
      </p:sp>
      <p:pic>
        <p:nvPicPr>
          <p:cNvPr id="14338" name="Picture 2"/>
          <p:cNvPicPr>
            <a:picLocks noChangeAspect="1" noChangeArrowheads="1"/>
          </p:cNvPicPr>
          <p:nvPr/>
        </p:nvPicPr>
        <p:blipFill>
          <a:blip r:embed="rId2" cstate="print"/>
          <a:srcRect/>
          <a:stretch>
            <a:fillRect/>
          </a:stretch>
        </p:blipFill>
        <p:spPr bwMode="auto">
          <a:xfrm>
            <a:off x="5943600" y="4585716"/>
            <a:ext cx="3200400" cy="2272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rgbClr val="FFFF00"/>
                </a:solidFill>
              </a:rPr>
              <a:t>Our Father </a:t>
            </a:r>
            <a:r>
              <a:rPr lang="en-US" dirty="0" smtClean="0">
                <a:solidFill>
                  <a:srgbClr val="FFFF00"/>
                </a:solidFill>
              </a:rPr>
              <a:t>dwells </a:t>
            </a:r>
            <a:r>
              <a:rPr lang="en-US" dirty="0" smtClean="0">
                <a:solidFill>
                  <a:srgbClr val="FFFF00"/>
                </a:solidFill>
              </a:rPr>
              <a:t>within us </a:t>
            </a:r>
            <a:br>
              <a:rPr lang="en-US" dirty="0" smtClean="0">
                <a:solidFill>
                  <a:srgbClr val="FFFF00"/>
                </a:solidFill>
              </a:rPr>
            </a:br>
            <a:r>
              <a:rPr lang="en-US" dirty="0" smtClean="0">
                <a:solidFill>
                  <a:srgbClr val="FFFF00"/>
                </a:solidFill>
              </a:rPr>
              <a:t>through the Holy Spirit</a:t>
            </a:r>
            <a:endParaRPr lang="en-US" dirty="0">
              <a:solidFill>
                <a:srgbClr val="FFFF00"/>
              </a:solidFill>
            </a:endParaRPr>
          </a:p>
        </p:txBody>
      </p:sp>
      <p:sp>
        <p:nvSpPr>
          <p:cNvPr id="5" name="Content Placeholder 4"/>
          <p:cNvSpPr>
            <a:spLocks noGrp="1"/>
          </p:cNvSpPr>
          <p:nvPr>
            <p:ph idx="1"/>
          </p:nvPr>
        </p:nvSpPr>
        <p:spPr>
          <a:xfrm>
            <a:off x="457200" y="1905000"/>
            <a:ext cx="8229600" cy="4221163"/>
          </a:xfrm>
        </p:spPr>
        <p:txBody>
          <a:bodyPr>
            <a:normAutofit lnSpcReduction="10000"/>
          </a:bodyPr>
          <a:lstStyle/>
          <a:p>
            <a:pPr algn="ctr">
              <a:buNone/>
            </a:pPr>
            <a:r>
              <a:rPr lang="en-US" sz="4000" i="1" dirty="0" smtClean="0"/>
              <a:t>   “But when they deliver you up, take no thought how or what ye shall speak: for it shall be given you in that same hour what ye shall speak. For it is not ye that speak, but the Spirit of your Father which </a:t>
            </a:r>
            <a:r>
              <a:rPr lang="en-US" sz="4000" i="1" dirty="0" err="1" smtClean="0"/>
              <a:t>speaketh</a:t>
            </a:r>
            <a:r>
              <a:rPr lang="en-US" sz="4000" i="1" dirty="0" smtClean="0"/>
              <a:t> in you.” Matthew 10:19-20</a:t>
            </a:r>
          </a:p>
          <a:p>
            <a:pPr algn="ctr"/>
            <a:endParaRPr lang="en-US" sz="4000" i="1" dirty="0"/>
          </a:p>
        </p:txBody>
      </p:sp>
      <p:pic>
        <p:nvPicPr>
          <p:cNvPr id="8194" name="Picture 2"/>
          <p:cNvPicPr>
            <a:picLocks noChangeAspect="1" noChangeArrowheads="1"/>
          </p:cNvPicPr>
          <p:nvPr/>
        </p:nvPicPr>
        <p:blipFill>
          <a:blip r:embed="rId2" cstate="print"/>
          <a:srcRect/>
          <a:stretch>
            <a:fillRect/>
          </a:stretch>
        </p:blipFill>
        <p:spPr bwMode="auto">
          <a:xfrm>
            <a:off x="7010400" y="5105400"/>
            <a:ext cx="1752600" cy="1752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838200"/>
          </a:xfrm>
        </p:spPr>
        <p:txBody>
          <a:bodyPr>
            <a:noAutofit/>
          </a:bodyPr>
          <a:lstStyle/>
          <a:p>
            <a:r>
              <a:rPr lang="en-US" dirty="0">
                <a:solidFill>
                  <a:srgbClr val="FFFF00"/>
                </a:solidFill>
              </a:rPr>
              <a:t>He tends and cares for </a:t>
            </a:r>
            <a:r>
              <a:rPr lang="en-US" dirty="0" smtClean="0">
                <a:solidFill>
                  <a:srgbClr val="FFFF00"/>
                </a:solidFill>
              </a:rPr>
              <a:t>the</a:t>
            </a:r>
            <a:br>
              <a:rPr lang="en-US" dirty="0" smtClean="0">
                <a:solidFill>
                  <a:srgbClr val="FFFF00"/>
                </a:solidFill>
              </a:rPr>
            </a:br>
            <a:r>
              <a:rPr lang="en-US" dirty="0" smtClean="0">
                <a:solidFill>
                  <a:srgbClr val="FFFF00"/>
                </a:solidFill>
              </a:rPr>
              <a:t>Vegetation of the Earth</a:t>
            </a:r>
            <a:br>
              <a:rPr lang="en-US" dirty="0" smtClean="0">
                <a:solidFill>
                  <a:srgbClr val="FFFF00"/>
                </a:solidFill>
              </a:rPr>
            </a:br>
            <a:r>
              <a:rPr lang="en-US" sz="4000" i="1" dirty="0" smtClean="0"/>
              <a:t>(Psalm 104:14, 16)</a:t>
            </a:r>
            <a:endParaRPr lang="en-US" sz="4000" dirty="0">
              <a:solidFill>
                <a:srgbClr val="FFFF00"/>
              </a:solidFill>
            </a:endParaRPr>
          </a:p>
        </p:txBody>
      </p:sp>
      <p:pic>
        <p:nvPicPr>
          <p:cNvPr id="11267" name="Picture 3"/>
          <p:cNvPicPr>
            <a:picLocks noChangeAspect="1" noChangeArrowheads="1"/>
          </p:cNvPicPr>
          <p:nvPr/>
        </p:nvPicPr>
        <p:blipFill>
          <a:blip r:embed="rId2" cstate="print"/>
          <a:srcRect/>
          <a:stretch>
            <a:fillRect/>
          </a:stretch>
        </p:blipFill>
        <p:spPr bwMode="auto">
          <a:xfrm>
            <a:off x="0" y="2209800"/>
            <a:ext cx="3048000" cy="2286000"/>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1143000" y="4119880"/>
            <a:ext cx="2768885" cy="273812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505200" y="2362200"/>
            <a:ext cx="3657600" cy="2743201"/>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724400" y="4549598"/>
            <a:ext cx="2914650" cy="2308402"/>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6096000" y="3048000"/>
            <a:ext cx="3048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9372600" cy="4602163"/>
          </a:xfrm>
        </p:spPr>
        <p:txBody>
          <a:bodyPr>
            <a:normAutofit/>
          </a:bodyPr>
          <a:lstStyle/>
          <a:p>
            <a:pPr algn="ctr">
              <a:buNone/>
            </a:pPr>
            <a:r>
              <a:rPr lang="en-US" sz="4000" i="1" dirty="0" smtClean="0"/>
              <a:t>   “One Lord, one faith, one baptism, One God and Father of all (Believers), who is above all, and through all, and in you all.” </a:t>
            </a:r>
          </a:p>
          <a:p>
            <a:pPr algn="ctr">
              <a:buNone/>
            </a:pPr>
            <a:r>
              <a:rPr lang="en-US" sz="4000" i="1" dirty="0" smtClean="0"/>
              <a:t>Eph. 4:5-6</a:t>
            </a:r>
            <a:endParaRPr lang="en-US" sz="4000"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are eternally secure </a:t>
            </a:r>
            <a:br>
              <a:rPr lang="en-US" dirty="0" smtClean="0">
                <a:solidFill>
                  <a:srgbClr val="FFFF00"/>
                </a:solidFill>
              </a:rPr>
            </a:br>
            <a:r>
              <a:rPr lang="en-US" dirty="0" smtClean="0">
                <a:solidFill>
                  <a:srgbClr val="FFFF00"/>
                </a:solidFill>
              </a:rPr>
              <a:t>in our Father’s hand</a:t>
            </a:r>
            <a:endParaRPr lang="en-US" dirty="0">
              <a:solidFill>
                <a:srgbClr val="FFFF00"/>
              </a:solidFill>
            </a:endParaRPr>
          </a:p>
        </p:txBody>
      </p:sp>
      <p:sp>
        <p:nvSpPr>
          <p:cNvPr id="3" name="Content Placeholder 2"/>
          <p:cNvSpPr>
            <a:spLocks noGrp="1"/>
          </p:cNvSpPr>
          <p:nvPr>
            <p:ph idx="1"/>
          </p:nvPr>
        </p:nvSpPr>
        <p:spPr>
          <a:xfrm>
            <a:off x="457200" y="1981200"/>
            <a:ext cx="8229600" cy="4144963"/>
          </a:xfrm>
        </p:spPr>
        <p:txBody>
          <a:bodyPr/>
          <a:lstStyle/>
          <a:p>
            <a:pPr algn="ctr">
              <a:buNone/>
            </a:pPr>
            <a:r>
              <a:rPr lang="en-US" dirty="0" smtClean="0"/>
              <a:t>    </a:t>
            </a:r>
            <a:r>
              <a:rPr lang="en-US" sz="3600" i="1" dirty="0" smtClean="0"/>
              <a:t>“My Father, which gave them me, is greater than all; and no man is able to pluck them out of my Father's hand.” John 10:29</a:t>
            </a:r>
            <a:endParaRPr lang="en-US" sz="3600" i="1" dirty="0"/>
          </a:p>
        </p:txBody>
      </p:sp>
      <p:pic>
        <p:nvPicPr>
          <p:cNvPr id="15362" name="Picture 2"/>
          <p:cNvPicPr>
            <a:picLocks noChangeAspect="1" noChangeArrowheads="1"/>
          </p:cNvPicPr>
          <p:nvPr/>
        </p:nvPicPr>
        <p:blipFill>
          <a:blip r:embed="rId2" cstate="print"/>
          <a:srcRect/>
          <a:stretch>
            <a:fillRect/>
          </a:stretch>
        </p:blipFill>
        <p:spPr bwMode="auto">
          <a:xfrm>
            <a:off x="228600" y="4111984"/>
            <a:ext cx="3581400" cy="274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Autofit/>
          </a:bodyPr>
          <a:lstStyle/>
          <a:p>
            <a:r>
              <a:rPr lang="en-US" dirty="0" smtClean="0">
                <a:solidFill>
                  <a:srgbClr val="FFFF00"/>
                </a:solidFill>
              </a:rPr>
              <a:t>The Father has a special love for those who keep his commandments</a:t>
            </a: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a:bodyPr>
          <a:lstStyle/>
          <a:p>
            <a:pPr algn="ctr">
              <a:buNone/>
            </a:pPr>
            <a:r>
              <a:rPr lang="en-US" i="1" dirty="0" smtClean="0"/>
              <a:t>    “He that hath my commandments, and </a:t>
            </a:r>
            <a:r>
              <a:rPr lang="en-US" i="1" dirty="0" err="1" smtClean="0"/>
              <a:t>keepeth</a:t>
            </a:r>
            <a:r>
              <a:rPr lang="en-US" i="1" dirty="0" smtClean="0"/>
              <a:t> them, he it is that </a:t>
            </a:r>
            <a:r>
              <a:rPr lang="en-US" i="1" dirty="0" err="1" smtClean="0"/>
              <a:t>loveth</a:t>
            </a:r>
            <a:r>
              <a:rPr lang="en-US" i="1" dirty="0" smtClean="0"/>
              <a:t> me: and he that </a:t>
            </a:r>
            <a:r>
              <a:rPr lang="en-US" i="1" dirty="0" err="1" smtClean="0"/>
              <a:t>loveth</a:t>
            </a:r>
            <a:r>
              <a:rPr lang="en-US" i="1" dirty="0" smtClean="0"/>
              <a:t> me shall be loved of my Father, and I will love him, and will manifest myself to him. Jesus answered and said unto him, If a man love me, he will keep my words: and my Father will love him, and we will come unto him, and make our abode with him. He that </a:t>
            </a:r>
            <a:r>
              <a:rPr lang="en-US" i="1" dirty="0" err="1" smtClean="0"/>
              <a:t>loveth</a:t>
            </a:r>
            <a:r>
              <a:rPr lang="en-US" i="1" dirty="0" smtClean="0"/>
              <a:t> me not </a:t>
            </a:r>
            <a:r>
              <a:rPr lang="en-US" i="1" dirty="0" err="1" smtClean="0"/>
              <a:t>keepeth</a:t>
            </a:r>
            <a:r>
              <a:rPr lang="en-US" i="1" dirty="0" smtClean="0"/>
              <a:t> not my sayings: and the word which ye hear is not mine, but the Father's which sent me.” John 14:21-24</a:t>
            </a:r>
            <a:endParaRPr lang="en-US" i="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a:bodyPr>
          <a:lstStyle/>
          <a:p>
            <a:r>
              <a:rPr lang="en-US" dirty="0" smtClean="0">
                <a:solidFill>
                  <a:srgbClr val="FFFF00"/>
                </a:solidFill>
              </a:rPr>
              <a:t>Our Father desires us all to be one</a:t>
            </a:r>
            <a:endParaRPr lang="en-US" dirty="0">
              <a:solidFill>
                <a:srgbClr val="FFFF00"/>
              </a:solidFill>
            </a:endParaRPr>
          </a:p>
        </p:txBody>
      </p:sp>
      <p:sp>
        <p:nvSpPr>
          <p:cNvPr id="3" name="Content Placeholder 2"/>
          <p:cNvSpPr>
            <a:spLocks noGrp="1"/>
          </p:cNvSpPr>
          <p:nvPr>
            <p:ph idx="1"/>
          </p:nvPr>
        </p:nvSpPr>
        <p:spPr>
          <a:xfrm>
            <a:off x="304800" y="1524000"/>
            <a:ext cx="8382000" cy="4602163"/>
          </a:xfrm>
        </p:spPr>
        <p:txBody>
          <a:bodyPr>
            <a:normAutofit/>
          </a:bodyPr>
          <a:lstStyle/>
          <a:p>
            <a:pPr algn="ctr">
              <a:buNone/>
            </a:pPr>
            <a:r>
              <a:rPr lang="en-US" sz="4000" i="1" dirty="0" smtClean="0"/>
              <a:t>    “That they all may be one; as thou, Father, art in me, and I in thee, that they also may be one in us: that the world may believe that thou hast sent me.” John 17:21</a:t>
            </a:r>
            <a:endParaRPr lang="en-US" sz="4000" i="1" dirty="0"/>
          </a:p>
        </p:txBody>
      </p:sp>
      <p:pic>
        <p:nvPicPr>
          <p:cNvPr id="16386" name="Picture 2"/>
          <p:cNvPicPr>
            <a:picLocks noChangeAspect="1" noChangeArrowheads="1"/>
          </p:cNvPicPr>
          <p:nvPr/>
        </p:nvPicPr>
        <p:blipFill>
          <a:blip r:embed="rId2" cstate="print"/>
          <a:srcRect/>
          <a:stretch>
            <a:fillRect/>
          </a:stretch>
        </p:blipFill>
        <p:spPr bwMode="auto">
          <a:xfrm>
            <a:off x="6248400" y="4625975"/>
            <a:ext cx="2895600"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solidFill>
                  <a:srgbClr val="FFFF00"/>
                </a:solidFill>
              </a:rPr>
              <a:t>As children of the Father we are to live a life separated from this evil world</a:t>
            </a:r>
            <a:endParaRPr lang="en-US" dirty="0">
              <a:solidFill>
                <a:srgbClr val="FFFF00"/>
              </a:solidFill>
            </a:endParaRPr>
          </a:p>
        </p:txBody>
      </p:sp>
      <p:sp>
        <p:nvSpPr>
          <p:cNvPr id="3" name="Content Placeholder 2"/>
          <p:cNvSpPr>
            <a:spLocks noGrp="1"/>
          </p:cNvSpPr>
          <p:nvPr>
            <p:ph idx="1"/>
          </p:nvPr>
        </p:nvSpPr>
        <p:spPr>
          <a:xfrm>
            <a:off x="152400" y="1676400"/>
            <a:ext cx="8839200" cy="4449763"/>
          </a:xfrm>
        </p:spPr>
        <p:txBody>
          <a:bodyPr>
            <a:noAutofit/>
          </a:bodyPr>
          <a:lstStyle/>
          <a:p>
            <a:pPr algn="ctr">
              <a:buNone/>
            </a:pPr>
            <a:r>
              <a:rPr lang="en-US" sz="4000" i="1" dirty="0" smtClean="0"/>
              <a:t>   “Wherefore come out from among them, and be ye separate, </a:t>
            </a:r>
            <a:r>
              <a:rPr lang="en-US" sz="4000" i="1" dirty="0" err="1" smtClean="0"/>
              <a:t>saith</a:t>
            </a:r>
            <a:r>
              <a:rPr lang="en-US" sz="4000" i="1" dirty="0" smtClean="0"/>
              <a:t> the Lord, and touch not the unclean thing; and I will receive you, And will be a Father unto you, and ye shall be my sons and daughters, </a:t>
            </a:r>
            <a:r>
              <a:rPr lang="en-US" sz="4000" i="1" dirty="0" err="1" smtClean="0"/>
              <a:t>saith</a:t>
            </a:r>
            <a:r>
              <a:rPr lang="en-US" sz="4000" i="1" dirty="0" smtClean="0"/>
              <a:t> </a:t>
            </a:r>
            <a:r>
              <a:rPr lang="en-US" sz="4000" i="1" dirty="0" smtClean="0"/>
              <a:t>the</a:t>
            </a:r>
          </a:p>
          <a:p>
            <a:pPr algn="ctr">
              <a:buNone/>
            </a:pPr>
            <a:r>
              <a:rPr lang="en-US" sz="4000" i="1" dirty="0" smtClean="0"/>
              <a:t> </a:t>
            </a:r>
            <a:r>
              <a:rPr lang="en-US" sz="4000" i="1" dirty="0" smtClean="0"/>
              <a:t>Lord Almighty.”</a:t>
            </a:r>
          </a:p>
          <a:p>
            <a:pPr algn="ctr">
              <a:buNone/>
            </a:pPr>
            <a:r>
              <a:rPr lang="en-US" sz="4000" i="1" dirty="0" smtClean="0"/>
              <a:t>II Cor. 6:17-18 </a:t>
            </a:r>
            <a:endParaRPr lang="en-US" sz="4000"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4495800" cy="6324600"/>
          </a:xfrm>
        </p:spPr>
        <p:txBody>
          <a:bodyPr>
            <a:normAutofit/>
          </a:bodyPr>
          <a:lstStyle/>
          <a:p>
            <a:pPr algn="ctr">
              <a:buNone/>
            </a:pPr>
            <a:r>
              <a:rPr lang="en-US" sz="4000" i="1" dirty="0" smtClean="0"/>
              <a:t>   “Who gave himself for our sins, that he might deliver us from this present evil world, according to the will of God and our Father.” Gal. 1:4 </a:t>
            </a:r>
            <a:endParaRPr lang="en-US" sz="4000" i="1" dirty="0"/>
          </a:p>
        </p:txBody>
      </p:sp>
      <p:pic>
        <p:nvPicPr>
          <p:cNvPr id="17411" name="Picture 3"/>
          <p:cNvPicPr>
            <a:picLocks noChangeAspect="1" noChangeArrowheads="1"/>
          </p:cNvPicPr>
          <p:nvPr/>
        </p:nvPicPr>
        <p:blipFill>
          <a:blip r:embed="rId2" cstate="print"/>
          <a:srcRect/>
          <a:stretch>
            <a:fillRect/>
          </a:stretch>
        </p:blipFill>
        <p:spPr bwMode="auto">
          <a:xfrm>
            <a:off x="4932947" y="1524000"/>
            <a:ext cx="4211053"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Our Father blesses us with</a:t>
            </a:r>
            <a:br>
              <a:rPr lang="en-US" dirty="0" smtClean="0">
                <a:solidFill>
                  <a:srgbClr val="FFFF00"/>
                </a:solidFill>
              </a:rPr>
            </a:br>
            <a:r>
              <a:rPr lang="en-US" dirty="0" smtClean="0">
                <a:solidFill>
                  <a:srgbClr val="FFFF00"/>
                </a:solidFill>
              </a:rPr>
              <a:t> all spiritual blessings</a:t>
            </a:r>
            <a:endParaRPr lang="en-US" dirty="0">
              <a:solidFill>
                <a:srgbClr val="FFFF00"/>
              </a:solidFill>
            </a:endParaRPr>
          </a:p>
        </p:txBody>
      </p:sp>
      <p:sp>
        <p:nvSpPr>
          <p:cNvPr id="3" name="Content Placeholder 2"/>
          <p:cNvSpPr>
            <a:spLocks noGrp="1"/>
          </p:cNvSpPr>
          <p:nvPr>
            <p:ph idx="1"/>
          </p:nvPr>
        </p:nvSpPr>
        <p:spPr>
          <a:xfrm>
            <a:off x="457200" y="1905000"/>
            <a:ext cx="8229600" cy="4221163"/>
          </a:xfrm>
        </p:spPr>
        <p:txBody>
          <a:bodyPr>
            <a:normAutofit/>
          </a:bodyPr>
          <a:lstStyle/>
          <a:p>
            <a:pPr algn="ctr">
              <a:buNone/>
            </a:pPr>
            <a:r>
              <a:rPr lang="en-US" sz="4000" i="1" dirty="0" smtClean="0"/>
              <a:t>    “Blessed be the God and Father of our Lord Jesus Christ, who hath blessed us with all spiritual blessings in heavenly places in Christ.” Eph. 1:3</a:t>
            </a:r>
            <a:endParaRPr lang="en-US" sz="4000" i="1" dirty="0"/>
          </a:p>
        </p:txBody>
      </p:sp>
      <p:pic>
        <p:nvPicPr>
          <p:cNvPr id="18434" name="Picture 2"/>
          <p:cNvPicPr>
            <a:picLocks noChangeAspect="1" noChangeArrowheads="1"/>
          </p:cNvPicPr>
          <p:nvPr/>
        </p:nvPicPr>
        <p:blipFill>
          <a:blip r:embed="rId2" cstate="print"/>
          <a:srcRect/>
          <a:stretch>
            <a:fillRect/>
          </a:stretch>
        </p:blipFill>
        <p:spPr bwMode="auto">
          <a:xfrm>
            <a:off x="5486400" y="4435613"/>
            <a:ext cx="3657600" cy="24223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655638"/>
          </a:xfrm>
        </p:spPr>
        <p:txBody>
          <a:bodyPr>
            <a:noAutofit/>
          </a:bodyPr>
          <a:lstStyle/>
          <a:p>
            <a:r>
              <a:rPr lang="en-US" dirty="0" smtClean="0">
                <a:solidFill>
                  <a:srgbClr val="FFFF00"/>
                </a:solidFill>
              </a:rPr>
              <a:t>We have access to the Father at any time through Christ and the </a:t>
            </a:r>
            <a:br>
              <a:rPr lang="en-US" dirty="0" smtClean="0">
                <a:solidFill>
                  <a:srgbClr val="FFFF00"/>
                </a:solidFill>
              </a:rPr>
            </a:br>
            <a:r>
              <a:rPr lang="en-US" dirty="0" smtClean="0">
                <a:solidFill>
                  <a:srgbClr val="FFFF00"/>
                </a:solidFill>
              </a:rPr>
              <a:t>ministry of the Holy Spirit</a:t>
            </a:r>
            <a:endParaRPr lang="en-US" dirty="0">
              <a:solidFill>
                <a:srgbClr val="FFFF00"/>
              </a:solidFill>
            </a:endParaRPr>
          </a:p>
        </p:txBody>
      </p:sp>
      <p:sp>
        <p:nvSpPr>
          <p:cNvPr id="3" name="Content Placeholder 2"/>
          <p:cNvSpPr>
            <a:spLocks noGrp="1"/>
          </p:cNvSpPr>
          <p:nvPr>
            <p:ph idx="1"/>
          </p:nvPr>
        </p:nvSpPr>
        <p:spPr>
          <a:xfrm>
            <a:off x="457200" y="2514600"/>
            <a:ext cx="8229600" cy="3611563"/>
          </a:xfrm>
        </p:spPr>
        <p:txBody>
          <a:bodyPr>
            <a:normAutofit/>
          </a:bodyPr>
          <a:lstStyle/>
          <a:p>
            <a:pPr algn="ctr">
              <a:buNone/>
            </a:pPr>
            <a:r>
              <a:rPr lang="en-US" sz="3600" i="1" dirty="0" smtClean="0"/>
              <a:t>    “For through him (Jesus) we both have access by one Spirit (Holy Spirit) unto the Father. Now therefore ye are no more strangers and foreigners, but </a:t>
            </a:r>
            <a:r>
              <a:rPr lang="en-US" sz="3600" i="1" dirty="0" err="1" smtClean="0"/>
              <a:t>fellowcitizens</a:t>
            </a:r>
            <a:r>
              <a:rPr lang="en-US" sz="3600" i="1" dirty="0" smtClean="0"/>
              <a:t> with the saints, and of the household of God.” Eph. 2:18-19 </a:t>
            </a:r>
            <a:endParaRPr lang="en-US" sz="36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Every </a:t>
            </a:r>
            <a:r>
              <a:rPr lang="en-US" dirty="0" smtClean="0">
                <a:solidFill>
                  <a:srgbClr val="FFFF00"/>
                </a:solidFill>
              </a:rPr>
              <a:t>thing good </a:t>
            </a:r>
            <a:r>
              <a:rPr lang="en-US" dirty="0" smtClean="0">
                <a:solidFill>
                  <a:srgbClr val="FFFF00"/>
                </a:solidFill>
              </a:rPr>
              <a:t>we have received came from our Father’s hand</a:t>
            </a:r>
            <a:endParaRPr lang="en-US" dirty="0">
              <a:solidFill>
                <a:srgbClr val="FFFF00"/>
              </a:solidFill>
            </a:endParaRPr>
          </a:p>
        </p:txBody>
      </p:sp>
      <p:sp>
        <p:nvSpPr>
          <p:cNvPr id="3" name="Content Placeholder 2"/>
          <p:cNvSpPr>
            <a:spLocks noGrp="1"/>
          </p:cNvSpPr>
          <p:nvPr>
            <p:ph idx="1"/>
          </p:nvPr>
        </p:nvSpPr>
        <p:spPr>
          <a:xfrm>
            <a:off x="457200" y="2286000"/>
            <a:ext cx="8229600" cy="3840163"/>
          </a:xfrm>
        </p:spPr>
        <p:txBody>
          <a:bodyPr>
            <a:normAutofit/>
          </a:bodyPr>
          <a:lstStyle/>
          <a:p>
            <a:pPr algn="ctr">
              <a:buNone/>
            </a:pPr>
            <a:r>
              <a:rPr lang="en-US" sz="3600" i="1" dirty="0" smtClean="0"/>
              <a:t>   “Every good gift and every perfect gift is from above, and cometh down from the Father of lights, with whom is no variableness, neither shadow of turning.” Jam. 1:17 </a:t>
            </a:r>
            <a:endParaRPr lang="en-US" sz="36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dirty="0" smtClean="0">
                <a:solidFill>
                  <a:srgbClr val="FFFF00"/>
                </a:solidFill>
              </a:rPr>
              <a:t>Our loving Father </a:t>
            </a:r>
            <a:br>
              <a:rPr lang="en-US" dirty="0" smtClean="0">
                <a:solidFill>
                  <a:srgbClr val="FFFF00"/>
                </a:solidFill>
              </a:rPr>
            </a:br>
            <a:r>
              <a:rPr lang="en-US" dirty="0" smtClean="0">
                <a:solidFill>
                  <a:srgbClr val="FFFF00"/>
                </a:solidFill>
              </a:rPr>
              <a:t>chastens his children </a:t>
            </a:r>
            <a:endParaRPr lang="en-US" dirty="0">
              <a:solidFill>
                <a:srgbClr val="FFFF00"/>
              </a:solidFill>
            </a:endParaRPr>
          </a:p>
        </p:txBody>
      </p:sp>
      <p:sp>
        <p:nvSpPr>
          <p:cNvPr id="3" name="Content Placeholder 2"/>
          <p:cNvSpPr>
            <a:spLocks noGrp="1"/>
          </p:cNvSpPr>
          <p:nvPr>
            <p:ph idx="1"/>
          </p:nvPr>
        </p:nvSpPr>
        <p:spPr>
          <a:xfrm>
            <a:off x="0" y="1676400"/>
            <a:ext cx="9144000" cy="5029200"/>
          </a:xfrm>
        </p:spPr>
        <p:txBody>
          <a:bodyPr>
            <a:noAutofit/>
          </a:bodyPr>
          <a:lstStyle/>
          <a:p>
            <a:pPr algn="ctr">
              <a:buNone/>
            </a:pPr>
            <a:r>
              <a:rPr lang="en-US" sz="3600" i="1" dirty="0" smtClean="0"/>
              <a:t>     “For whom the Lord </a:t>
            </a:r>
            <a:r>
              <a:rPr lang="en-US" sz="3600" i="1" dirty="0" err="1" smtClean="0"/>
              <a:t>loveth</a:t>
            </a:r>
            <a:r>
              <a:rPr lang="en-US" sz="3600" i="1" dirty="0" smtClean="0"/>
              <a:t> he </a:t>
            </a:r>
            <a:r>
              <a:rPr lang="en-US" sz="3600" i="1" dirty="0" err="1" smtClean="0"/>
              <a:t>chasteneth</a:t>
            </a:r>
            <a:r>
              <a:rPr lang="en-US" sz="3600" i="1" dirty="0" smtClean="0"/>
              <a:t>, and </a:t>
            </a:r>
            <a:r>
              <a:rPr lang="en-US" sz="3600" i="1" dirty="0" err="1" smtClean="0"/>
              <a:t>scourgeth</a:t>
            </a:r>
            <a:r>
              <a:rPr lang="en-US" sz="3600" i="1" dirty="0" smtClean="0"/>
              <a:t> every son whom he </a:t>
            </a:r>
            <a:r>
              <a:rPr lang="en-US" sz="3600" i="1" dirty="0" err="1" smtClean="0"/>
              <a:t>receiveth</a:t>
            </a:r>
            <a:r>
              <a:rPr lang="en-US" sz="3600" i="1" dirty="0" smtClean="0"/>
              <a:t>. If ye endure chastening, God </a:t>
            </a:r>
            <a:r>
              <a:rPr lang="en-US" sz="3600" i="1" dirty="0" err="1" smtClean="0"/>
              <a:t>dealeth</a:t>
            </a:r>
            <a:r>
              <a:rPr lang="en-US" sz="3600" i="1" dirty="0" smtClean="0"/>
              <a:t> with you as with sons; for what son is he whom the father </a:t>
            </a:r>
            <a:r>
              <a:rPr lang="en-US" sz="3600" i="1" dirty="0" err="1" smtClean="0"/>
              <a:t>chasteneth</a:t>
            </a:r>
            <a:r>
              <a:rPr lang="en-US" sz="3600" i="1" dirty="0" smtClean="0"/>
              <a:t> not? But if ye be without chastisement, whereof all are partakers, then are ye bastards, and not sons. Furthermore we have had fathers of our flesh which corrected us, and we gave them reverence…</a:t>
            </a:r>
            <a:endParaRPr lang="en-US" sz="36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rot="649455">
            <a:off x="2910017" y="2706718"/>
            <a:ext cx="3949700" cy="2962275"/>
          </a:xfrm>
          <a:prstGeom prst="rect">
            <a:avLst/>
          </a:prstGeom>
          <a:noFill/>
          <a:ln w="9525">
            <a:noFill/>
            <a:miter lim="800000"/>
            <a:headEnd/>
            <a:tailEnd/>
          </a:ln>
        </p:spPr>
      </p:pic>
      <p:sp>
        <p:nvSpPr>
          <p:cNvPr id="2" name="Title 1"/>
          <p:cNvSpPr>
            <a:spLocks noGrp="1"/>
          </p:cNvSpPr>
          <p:nvPr>
            <p:ph type="title"/>
          </p:nvPr>
        </p:nvSpPr>
        <p:spPr>
          <a:xfrm>
            <a:off x="457200" y="274638"/>
            <a:ext cx="8229600" cy="2011362"/>
          </a:xfrm>
        </p:spPr>
        <p:txBody>
          <a:bodyPr>
            <a:noAutofit/>
          </a:bodyPr>
          <a:lstStyle/>
          <a:p>
            <a:r>
              <a:rPr lang="en-US" dirty="0">
                <a:solidFill>
                  <a:srgbClr val="FFFF00"/>
                </a:solidFill>
              </a:rPr>
              <a:t>He tends and cares </a:t>
            </a:r>
            <a:r>
              <a:rPr lang="en-US" dirty="0" smtClean="0">
                <a:solidFill>
                  <a:srgbClr val="FFFF00"/>
                </a:solidFill>
              </a:rPr>
              <a:t>for all the</a:t>
            </a:r>
            <a:br>
              <a:rPr lang="en-US" dirty="0" smtClean="0">
                <a:solidFill>
                  <a:srgbClr val="FFFF00"/>
                </a:solidFill>
              </a:rPr>
            </a:br>
            <a:r>
              <a:rPr lang="en-US" dirty="0" smtClean="0">
                <a:solidFill>
                  <a:srgbClr val="FFFF00"/>
                </a:solidFill>
              </a:rPr>
              <a:t> Birds and Animals in the World</a:t>
            </a:r>
            <a:br>
              <a:rPr lang="en-US" dirty="0" smtClean="0">
                <a:solidFill>
                  <a:srgbClr val="FFFF00"/>
                </a:solidFill>
              </a:rPr>
            </a:br>
            <a:r>
              <a:rPr lang="en-US" sz="4000" i="1" dirty="0" smtClean="0"/>
              <a:t>(Psalm 104:18, 20, 21, 27)</a:t>
            </a:r>
            <a:endParaRPr lang="en-US" sz="4000" dirty="0">
              <a:solidFill>
                <a:srgbClr val="FFFF00"/>
              </a:solidFill>
            </a:endParaRPr>
          </a:p>
        </p:txBody>
      </p:sp>
      <p:sp>
        <p:nvSpPr>
          <p:cNvPr id="3" name="Content Placeholder 2"/>
          <p:cNvSpPr>
            <a:spLocks noGrp="1"/>
          </p:cNvSpPr>
          <p:nvPr>
            <p:ph idx="1"/>
          </p:nvPr>
        </p:nvSpPr>
        <p:spPr>
          <a:xfrm>
            <a:off x="0" y="2362200"/>
            <a:ext cx="9144000" cy="1295400"/>
          </a:xfrm>
        </p:spPr>
        <p:txBody>
          <a:bodyPr/>
          <a:lstStyle/>
          <a:p>
            <a:pPr algn="ctr">
              <a:buNone/>
            </a:pPr>
            <a:r>
              <a:rPr lang="en-US" i="1" dirty="0" smtClean="0"/>
              <a:t>   </a:t>
            </a:r>
          </a:p>
          <a:p>
            <a:pPr algn="ctr">
              <a:buNone/>
            </a:pPr>
            <a:endParaRPr lang="en-US" i="1" dirty="0" smtClean="0"/>
          </a:p>
        </p:txBody>
      </p:sp>
      <p:pic>
        <p:nvPicPr>
          <p:cNvPr id="6" name="Picture 2"/>
          <p:cNvPicPr>
            <a:picLocks noChangeAspect="1" noChangeArrowheads="1"/>
          </p:cNvPicPr>
          <p:nvPr/>
        </p:nvPicPr>
        <p:blipFill>
          <a:blip r:embed="rId3" cstate="print"/>
          <a:srcRect/>
          <a:stretch>
            <a:fillRect/>
          </a:stretch>
        </p:blipFill>
        <p:spPr bwMode="auto">
          <a:xfrm rot="427172">
            <a:off x="6065806" y="2709261"/>
            <a:ext cx="3276600" cy="2175867"/>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rot="20855357">
            <a:off x="773088" y="4743638"/>
            <a:ext cx="4014551" cy="266700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rot="21220520">
            <a:off x="-101397" y="2690103"/>
            <a:ext cx="3324014" cy="2493011"/>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rot="490832">
            <a:off x="5107889" y="4682420"/>
            <a:ext cx="3875407" cy="253592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705600"/>
          </a:xfrm>
        </p:spPr>
        <p:txBody>
          <a:bodyPr>
            <a:normAutofit/>
          </a:bodyPr>
          <a:lstStyle/>
          <a:p>
            <a:pPr algn="ctr">
              <a:buNone/>
            </a:pPr>
            <a:r>
              <a:rPr lang="en-US" sz="3600" i="1" dirty="0" smtClean="0"/>
              <a:t>    shall we not much rather be in subjection unto the Father of spirits, and live? For they verily for a few days chastened us after their own pleasure; but he for our profit, that we might be partakers of his holiness. {after...: or, as seemed good, or, meet to them} Now no chastening for the present </a:t>
            </a:r>
            <a:r>
              <a:rPr lang="en-US" sz="3600" i="1" dirty="0" err="1" smtClean="0"/>
              <a:t>seemeth</a:t>
            </a:r>
            <a:r>
              <a:rPr lang="en-US" sz="3600" i="1" dirty="0" smtClean="0"/>
              <a:t> to be joyous, but grievous: nevertheless afterward it </a:t>
            </a:r>
            <a:r>
              <a:rPr lang="en-US" sz="3600" i="1" dirty="0" err="1" smtClean="0"/>
              <a:t>yieldeth</a:t>
            </a:r>
            <a:r>
              <a:rPr lang="en-US" sz="3600" i="1" dirty="0" smtClean="0"/>
              <a:t> the peaceable fruit of righteousness unto them which are exercised thereby.” Heb. 12:6-11</a:t>
            </a:r>
          </a:p>
          <a:p>
            <a:pPr algn="ctr"/>
            <a:endParaRPr lang="en-US" sz="3600"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should have a holy </a:t>
            </a:r>
            <a:br>
              <a:rPr lang="en-US" dirty="0" smtClean="0">
                <a:solidFill>
                  <a:srgbClr val="FFFF00"/>
                </a:solidFill>
              </a:rPr>
            </a:br>
            <a:r>
              <a:rPr lang="en-US" dirty="0" smtClean="0">
                <a:solidFill>
                  <a:srgbClr val="FFFF00"/>
                </a:solidFill>
              </a:rPr>
              <a:t>fear of our Father</a:t>
            </a:r>
            <a:endParaRPr lang="en-US" dirty="0">
              <a:solidFill>
                <a:srgbClr val="FFFF00"/>
              </a:solidFill>
            </a:endParaRPr>
          </a:p>
        </p:txBody>
      </p:sp>
      <p:sp>
        <p:nvSpPr>
          <p:cNvPr id="3" name="Content Placeholder 2"/>
          <p:cNvSpPr>
            <a:spLocks noGrp="1"/>
          </p:cNvSpPr>
          <p:nvPr>
            <p:ph idx="1"/>
          </p:nvPr>
        </p:nvSpPr>
        <p:spPr>
          <a:xfrm>
            <a:off x="152400" y="1905000"/>
            <a:ext cx="8839200" cy="5105400"/>
          </a:xfrm>
        </p:spPr>
        <p:txBody>
          <a:bodyPr>
            <a:normAutofit/>
          </a:bodyPr>
          <a:lstStyle/>
          <a:p>
            <a:pPr algn="ctr">
              <a:buNone/>
            </a:pPr>
            <a:r>
              <a:rPr lang="en-US" sz="3600" i="1" dirty="0" smtClean="0"/>
              <a:t>   ‘But as he which hath called you is holy, so be ye holy in all manner of conversation; Because it is written, Be ye holy; for I am holy. And if ye call on the Father, who without respect of persons </a:t>
            </a:r>
            <a:r>
              <a:rPr lang="en-US" sz="3600" i="1" dirty="0" err="1" smtClean="0"/>
              <a:t>judgeth</a:t>
            </a:r>
            <a:r>
              <a:rPr lang="en-US" sz="3600" i="1" dirty="0" smtClean="0"/>
              <a:t> according to every man's work, pass the time of your sojourning here in fear.”  </a:t>
            </a:r>
          </a:p>
          <a:p>
            <a:pPr algn="ctr">
              <a:buNone/>
            </a:pPr>
            <a:r>
              <a:rPr lang="en-US" sz="3600" i="1" dirty="0" smtClean="0"/>
              <a:t>I Peter 1:15-17</a:t>
            </a:r>
            <a:endParaRPr lang="en-US" sz="3600"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Our Father desires our fellowship</a:t>
            </a:r>
            <a:endParaRPr lang="en-US" dirty="0">
              <a:solidFill>
                <a:srgbClr val="FFFF00"/>
              </a:solidFill>
            </a:endParaRPr>
          </a:p>
        </p:txBody>
      </p:sp>
      <p:sp>
        <p:nvSpPr>
          <p:cNvPr id="3" name="Content Placeholder 2"/>
          <p:cNvSpPr>
            <a:spLocks noGrp="1"/>
          </p:cNvSpPr>
          <p:nvPr>
            <p:ph idx="1"/>
          </p:nvPr>
        </p:nvSpPr>
        <p:spPr>
          <a:xfrm>
            <a:off x="0" y="1143000"/>
            <a:ext cx="9144000" cy="5638800"/>
          </a:xfrm>
        </p:spPr>
        <p:txBody>
          <a:bodyPr>
            <a:noAutofit/>
          </a:bodyPr>
          <a:lstStyle/>
          <a:p>
            <a:pPr algn="ctr">
              <a:buNone/>
            </a:pPr>
            <a:r>
              <a:rPr lang="en-US" sz="3500" i="1" dirty="0" smtClean="0"/>
              <a:t>    “That which we have seen and heard declare we unto you, that ye also may have fellowship with us: and truly our fellowship is with the Father, and with his Son Jesus Christ. And these things write we unto you, that your joy may be full. This then is the message which we have heard of him, and declare unto you, that God is light, and in him is no darkness at all. If we say that we have fellowship with him, and walk in darkness, we lie, and do not the truth…</a:t>
            </a:r>
            <a:endParaRPr lang="en-US" sz="3500"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3600" i="1" dirty="0" smtClean="0"/>
              <a:t>But if we walk in the light, as he is in the light, we have fellowship one with another, and the blood of Jesus Christ his Son </a:t>
            </a:r>
            <a:r>
              <a:rPr lang="en-US" sz="3600" i="1" dirty="0" err="1" smtClean="0"/>
              <a:t>cleanseth</a:t>
            </a:r>
            <a:r>
              <a:rPr lang="en-US" sz="3600" i="1" dirty="0" smtClean="0"/>
              <a:t> us from all sin. If we say that we have no sin, we deceive ourselves, and the truth is not in us. If we confess our sins, he is faithful and just to forgive us our sins, and to cleanse us from all unrighteousness.” I John 1:3-9 </a:t>
            </a:r>
            <a:endParaRPr lang="en-US" sz="3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067800" cy="1112838"/>
          </a:xfrm>
        </p:spPr>
        <p:txBody>
          <a:bodyPr>
            <a:noAutofit/>
          </a:bodyPr>
          <a:lstStyle/>
          <a:p>
            <a:r>
              <a:rPr lang="en-US" dirty="0" smtClean="0">
                <a:solidFill>
                  <a:srgbClr val="FFFF00"/>
                </a:solidFill>
              </a:rPr>
              <a:t>We can have a very close and personal relationship with our Father</a:t>
            </a:r>
            <a:endParaRPr lang="en-US" dirty="0">
              <a:solidFill>
                <a:srgbClr val="FFFF00"/>
              </a:solidFill>
            </a:endParaRPr>
          </a:p>
        </p:txBody>
      </p:sp>
      <p:sp>
        <p:nvSpPr>
          <p:cNvPr id="3" name="Content Placeholder 2"/>
          <p:cNvSpPr>
            <a:spLocks noGrp="1"/>
          </p:cNvSpPr>
          <p:nvPr>
            <p:ph idx="1"/>
          </p:nvPr>
        </p:nvSpPr>
        <p:spPr>
          <a:xfrm>
            <a:off x="152400" y="1905000"/>
            <a:ext cx="8991600" cy="4221163"/>
          </a:xfrm>
        </p:spPr>
        <p:txBody>
          <a:bodyPr>
            <a:normAutofit/>
          </a:bodyPr>
          <a:lstStyle/>
          <a:p>
            <a:pPr algn="ctr">
              <a:buNone/>
            </a:pPr>
            <a:r>
              <a:rPr lang="en-US" sz="4000" i="1" dirty="0" smtClean="0"/>
              <a:t>    “For ye have not received the spirit of bondage again to fear; but ye have received the Spirit of adoption, whereby we cry, Abba, Father.” </a:t>
            </a:r>
          </a:p>
          <a:p>
            <a:pPr algn="ctr">
              <a:buNone/>
            </a:pPr>
            <a:r>
              <a:rPr lang="en-US" sz="4000" i="1" dirty="0" smtClean="0"/>
              <a:t>Rom. 8:15 </a:t>
            </a:r>
            <a:endParaRPr lang="en-US" sz="4000" i="1" dirty="0"/>
          </a:p>
        </p:txBody>
      </p:sp>
      <p:pic>
        <p:nvPicPr>
          <p:cNvPr id="20482" name="Picture 2"/>
          <p:cNvPicPr>
            <a:picLocks noChangeAspect="1" noChangeArrowheads="1"/>
          </p:cNvPicPr>
          <p:nvPr/>
        </p:nvPicPr>
        <p:blipFill>
          <a:blip r:embed="rId2" cstate="print"/>
          <a:srcRect/>
          <a:stretch>
            <a:fillRect/>
          </a:stretch>
        </p:blipFill>
        <p:spPr bwMode="auto">
          <a:xfrm>
            <a:off x="5791200" y="4682406"/>
            <a:ext cx="3352800" cy="21755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036638"/>
          </a:xfrm>
        </p:spPr>
        <p:txBody>
          <a:bodyPr>
            <a:noAutofit/>
          </a:bodyPr>
          <a:lstStyle/>
          <a:p>
            <a:r>
              <a:rPr lang="en-US" dirty="0" smtClean="0">
                <a:solidFill>
                  <a:srgbClr val="FFFF00"/>
                </a:solidFill>
              </a:rPr>
              <a:t>We are to call no man Father except our earthly and heavenly Father</a:t>
            </a:r>
            <a:endParaRPr lang="en-US" dirty="0">
              <a:solidFill>
                <a:srgbClr val="FFFF00"/>
              </a:solidFill>
            </a:endParaRPr>
          </a:p>
        </p:txBody>
      </p:sp>
      <p:sp>
        <p:nvSpPr>
          <p:cNvPr id="3" name="Content Placeholder 2"/>
          <p:cNvSpPr>
            <a:spLocks noGrp="1"/>
          </p:cNvSpPr>
          <p:nvPr>
            <p:ph idx="1"/>
          </p:nvPr>
        </p:nvSpPr>
        <p:spPr>
          <a:xfrm>
            <a:off x="152400" y="1828800"/>
            <a:ext cx="8991600" cy="4800600"/>
          </a:xfrm>
        </p:spPr>
        <p:txBody>
          <a:bodyPr>
            <a:normAutofit/>
          </a:bodyPr>
          <a:lstStyle/>
          <a:p>
            <a:pPr algn="ctr">
              <a:buNone/>
            </a:pPr>
            <a:r>
              <a:rPr lang="en-US" sz="4000" i="1" dirty="0" smtClean="0"/>
              <a:t>    “And call no man your father upon the earth: for one is your Father, which is in heaven.” Matt. 23:9 </a:t>
            </a:r>
            <a:endParaRPr lang="en-US" sz="4000" i="1" dirty="0"/>
          </a:p>
        </p:txBody>
      </p:sp>
      <p:pic>
        <p:nvPicPr>
          <p:cNvPr id="21506" name="Picture 2"/>
          <p:cNvPicPr>
            <a:picLocks noChangeAspect="1" noChangeArrowheads="1"/>
          </p:cNvPicPr>
          <p:nvPr/>
        </p:nvPicPr>
        <p:blipFill>
          <a:blip r:embed="rId2" cstate="print"/>
          <a:srcRect/>
          <a:stretch>
            <a:fillRect/>
          </a:stretch>
        </p:blipFill>
        <p:spPr bwMode="auto">
          <a:xfrm>
            <a:off x="4762500" y="4000500"/>
            <a:ext cx="4381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Our Father is going </a:t>
            </a:r>
            <a:r>
              <a:rPr lang="en-US" dirty="0" smtClean="0">
                <a:solidFill>
                  <a:srgbClr val="FFFF00"/>
                </a:solidFill>
              </a:rPr>
              <a:t>to</a:t>
            </a:r>
            <a:br>
              <a:rPr lang="en-US" dirty="0" smtClean="0">
                <a:solidFill>
                  <a:srgbClr val="FFFF00"/>
                </a:solidFill>
              </a:rPr>
            </a:br>
            <a:r>
              <a:rPr lang="en-US" dirty="0" smtClean="0">
                <a:solidFill>
                  <a:srgbClr val="FFFF00"/>
                </a:solidFill>
              </a:rPr>
              <a:t> </a:t>
            </a:r>
            <a:r>
              <a:rPr lang="en-US" dirty="0" smtClean="0">
                <a:solidFill>
                  <a:srgbClr val="FFFF00"/>
                </a:solidFill>
              </a:rPr>
              <a:t>give </a:t>
            </a:r>
            <a:r>
              <a:rPr lang="en-US" dirty="0" smtClean="0">
                <a:solidFill>
                  <a:srgbClr val="FFFF00"/>
                </a:solidFill>
              </a:rPr>
              <a:t>us </a:t>
            </a:r>
            <a:r>
              <a:rPr lang="en-US" dirty="0" smtClean="0">
                <a:solidFill>
                  <a:srgbClr val="FFFF00"/>
                </a:solidFill>
              </a:rPr>
              <a:t>a kingdom</a:t>
            </a:r>
            <a:endParaRPr lang="en-US" dirty="0">
              <a:solidFill>
                <a:srgbClr val="FFFF00"/>
              </a:solidFill>
            </a:endParaRPr>
          </a:p>
        </p:txBody>
      </p:sp>
      <p:sp>
        <p:nvSpPr>
          <p:cNvPr id="3" name="Content Placeholder 2"/>
          <p:cNvSpPr>
            <a:spLocks noGrp="1"/>
          </p:cNvSpPr>
          <p:nvPr>
            <p:ph idx="1"/>
          </p:nvPr>
        </p:nvSpPr>
        <p:spPr>
          <a:xfrm>
            <a:off x="0" y="2209800"/>
            <a:ext cx="4876800" cy="4648200"/>
          </a:xfrm>
        </p:spPr>
        <p:txBody>
          <a:bodyPr>
            <a:normAutofit/>
          </a:bodyPr>
          <a:lstStyle/>
          <a:p>
            <a:pPr algn="ctr">
              <a:buNone/>
            </a:pPr>
            <a:r>
              <a:rPr lang="en-US" sz="4000" i="1" dirty="0" smtClean="0"/>
              <a:t>“Fear not, little flock; for it is your Father's good pleasure to give you the kingdom.” </a:t>
            </a:r>
            <a:endParaRPr lang="en-US" sz="4000" i="1" dirty="0" smtClean="0"/>
          </a:p>
          <a:p>
            <a:pPr algn="ctr">
              <a:buNone/>
            </a:pPr>
            <a:r>
              <a:rPr lang="en-US" sz="4000" i="1" dirty="0" smtClean="0"/>
              <a:t>Luke </a:t>
            </a:r>
            <a:r>
              <a:rPr lang="en-US" sz="4000" i="1" dirty="0" smtClean="0"/>
              <a:t>12:32</a:t>
            </a:r>
            <a:endParaRPr lang="en-US" sz="4000" i="1" dirty="0"/>
          </a:p>
        </p:txBody>
      </p:sp>
      <p:pic>
        <p:nvPicPr>
          <p:cNvPr id="19458" name="Picture 2"/>
          <p:cNvPicPr>
            <a:picLocks noChangeAspect="1" noChangeArrowheads="1"/>
          </p:cNvPicPr>
          <p:nvPr/>
        </p:nvPicPr>
        <p:blipFill>
          <a:blip r:embed="rId2" cstate="print"/>
          <a:srcRect/>
          <a:stretch>
            <a:fillRect/>
          </a:stretch>
        </p:blipFill>
        <p:spPr bwMode="auto">
          <a:xfrm rot="544870">
            <a:off x="4966343" y="2671957"/>
            <a:ext cx="4076700" cy="30575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dirty="0" smtClean="0">
                <a:solidFill>
                  <a:srgbClr val="FFFF00"/>
                </a:solidFill>
              </a:rPr>
              <a:t>One day we will live forever </a:t>
            </a:r>
            <a:br>
              <a:rPr lang="en-US" dirty="0" smtClean="0">
                <a:solidFill>
                  <a:srgbClr val="FFFF00"/>
                </a:solidFill>
              </a:rPr>
            </a:br>
            <a:r>
              <a:rPr lang="en-US" dirty="0" smtClean="0">
                <a:solidFill>
                  <a:srgbClr val="FFFF00"/>
                </a:solidFill>
              </a:rPr>
              <a:t>in our Father’s kingdom</a:t>
            </a:r>
            <a:endParaRPr lang="en-US" dirty="0">
              <a:solidFill>
                <a:srgbClr val="FFFF00"/>
              </a:solidFill>
            </a:endParaRPr>
          </a:p>
        </p:txBody>
      </p:sp>
      <p:sp>
        <p:nvSpPr>
          <p:cNvPr id="3" name="Content Placeholder 2"/>
          <p:cNvSpPr>
            <a:spLocks noGrp="1"/>
          </p:cNvSpPr>
          <p:nvPr>
            <p:ph idx="1"/>
          </p:nvPr>
        </p:nvSpPr>
        <p:spPr>
          <a:xfrm>
            <a:off x="4648200" y="2362200"/>
            <a:ext cx="4267200" cy="3763963"/>
          </a:xfrm>
        </p:spPr>
        <p:txBody>
          <a:bodyPr>
            <a:normAutofit/>
          </a:bodyPr>
          <a:lstStyle/>
          <a:p>
            <a:pPr algn="ctr">
              <a:buNone/>
            </a:pPr>
            <a:r>
              <a:rPr lang="en-US" sz="4000" i="1" dirty="0" smtClean="0"/>
              <a:t>   “Then shall the righteous shine forth as the sun in the kingdom of their Father.” Matt. 13:43 </a:t>
            </a:r>
            <a:endParaRPr lang="en-US" sz="4000" i="1" dirty="0"/>
          </a:p>
        </p:txBody>
      </p:sp>
      <p:pic>
        <p:nvPicPr>
          <p:cNvPr id="22530" name="Picture 2"/>
          <p:cNvPicPr>
            <a:picLocks noChangeAspect="1" noChangeArrowheads="1"/>
          </p:cNvPicPr>
          <p:nvPr/>
        </p:nvPicPr>
        <p:blipFill>
          <a:blip r:embed="rId2" cstate="print"/>
          <a:srcRect/>
          <a:stretch>
            <a:fillRect/>
          </a:stretch>
        </p:blipFill>
        <p:spPr bwMode="auto">
          <a:xfrm>
            <a:off x="0" y="2514600"/>
            <a:ext cx="4686627"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We should be so thankful</a:t>
            </a:r>
            <a:br>
              <a:rPr lang="en-US" dirty="0" smtClean="0">
                <a:solidFill>
                  <a:srgbClr val="FFFF00"/>
                </a:solidFill>
              </a:rPr>
            </a:br>
            <a:r>
              <a:rPr lang="en-US" dirty="0" smtClean="0">
                <a:solidFill>
                  <a:srgbClr val="FFFF00"/>
                </a:solidFill>
              </a:rPr>
              <a:t> to be a child of God</a:t>
            </a:r>
            <a:endParaRPr lang="en-US" dirty="0">
              <a:solidFill>
                <a:srgbClr val="FFFF00"/>
              </a:solidFill>
            </a:endParaRPr>
          </a:p>
        </p:txBody>
      </p:sp>
      <p:sp>
        <p:nvSpPr>
          <p:cNvPr id="3" name="Content Placeholder 2"/>
          <p:cNvSpPr>
            <a:spLocks noGrp="1"/>
          </p:cNvSpPr>
          <p:nvPr>
            <p:ph idx="1"/>
          </p:nvPr>
        </p:nvSpPr>
        <p:spPr>
          <a:xfrm>
            <a:off x="457200" y="2133600"/>
            <a:ext cx="8229600" cy="3992563"/>
          </a:xfrm>
        </p:spPr>
        <p:txBody>
          <a:bodyPr>
            <a:normAutofit/>
          </a:bodyPr>
          <a:lstStyle/>
          <a:p>
            <a:pPr algn="ctr">
              <a:buNone/>
            </a:pPr>
            <a:r>
              <a:rPr lang="en-US" sz="3600" i="1" dirty="0" smtClean="0"/>
              <a:t>    “Giving thanks unto the Father, which hath made us meet to be partakers of the inheritance of the saints in light.” </a:t>
            </a:r>
          </a:p>
          <a:p>
            <a:pPr algn="ctr">
              <a:buNone/>
            </a:pPr>
            <a:r>
              <a:rPr lang="en-US" sz="3600" i="1" dirty="0" smtClean="0"/>
              <a:t>Col. 1:12 </a:t>
            </a:r>
            <a:endParaRPr lang="en-US" sz="3600" i="1" dirty="0"/>
          </a:p>
        </p:txBody>
      </p:sp>
      <p:pic>
        <p:nvPicPr>
          <p:cNvPr id="1028" name="Picture 4"/>
          <p:cNvPicPr>
            <a:picLocks noChangeAspect="1" noChangeArrowheads="1"/>
          </p:cNvPicPr>
          <p:nvPr/>
        </p:nvPicPr>
        <p:blipFill>
          <a:blip r:embed="rId2" cstate="print"/>
          <a:srcRect/>
          <a:stretch>
            <a:fillRect/>
          </a:stretch>
        </p:blipFill>
        <p:spPr bwMode="auto">
          <a:xfrm>
            <a:off x="0" y="4068546"/>
            <a:ext cx="3657600" cy="27894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19600" cy="6583362"/>
          </a:xfrm>
        </p:spPr>
        <p:txBody>
          <a:bodyPr>
            <a:normAutofit/>
          </a:bodyPr>
          <a:lstStyle/>
          <a:p>
            <a:r>
              <a:rPr lang="en-US" i="1" dirty="0" smtClean="0"/>
              <a:t>“Jesus </a:t>
            </a:r>
            <a:r>
              <a:rPr lang="en-US" i="1" dirty="0" err="1" smtClean="0"/>
              <a:t>saith</a:t>
            </a:r>
            <a:r>
              <a:rPr lang="en-US" i="1" dirty="0" smtClean="0"/>
              <a:t> unto him, I am the way, the truth, and the life: no man cometh unto the Father, but by me.”</a:t>
            </a:r>
            <a:endParaRPr lang="en-US" i="1" dirty="0"/>
          </a:p>
        </p:txBody>
      </p:sp>
      <p:pic>
        <p:nvPicPr>
          <p:cNvPr id="1026" name="Picture 2" descr="C:\Users\Dan White\Pictures\Bible pictures\Jesus\06 MINISTRY\Jesus w Disciples\Jesus praying for His friends.jpg"/>
          <p:cNvPicPr>
            <a:picLocks noChangeAspect="1" noChangeArrowheads="1"/>
          </p:cNvPicPr>
          <p:nvPr/>
        </p:nvPicPr>
        <p:blipFill>
          <a:blip r:embed="rId2" cstate="print"/>
          <a:srcRect/>
          <a:stretch>
            <a:fillRect/>
          </a:stretch>
        </p:blipFill>
        <p:spPr bwMode="auto">
          <a:xfrm>
            <a:off x="4800600" y="1143000"/>
            <a:ext cx="4056062" cy="4800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a:solidFill>
                  <a:srgbClr val="FFFF00"/>
                </a:solidFill>
              </a:rPr>
              <a:t>He tends and cares for the </a:t>
            </a:r>
            <a:r>
              <a:rPr lang="en-US" dirty="0" smtClean="0">
                <a:solidFill>
                  <a:srgbClr val="FFFF00"/>
                </a:solidFill>
              </a:rPr>
              <a:t>Weather</a:t>
            </a:r>
            <a:br>
              <a:rPr lang="en-US" dirty="0" smtClean="0">
                <a:solidFill>
                  <a:srgbClr val="FFFF00"/>
                </a:solidFill>
              </a:rPr>
            </a:br>
            <a:r>
              <a:rPr lang="en-US" i="1" dirty="0" smtClean="0"/>
              <a:t>(Jer. 51:16)</a:t>
            </a:r>
            <a:endParaRPr lang="en-US" i="1" dirty="0"/>
          </a:p>
        </p:txBody>
      </p:sp>
      <p:pic>
        <p:nvPicPr>
          <p:cNvPr id="16386" name="Picture 2"/>
          <p:cNvPicPr>
            <a:picLocks noChangeAspect="1" noChangeArrowheads="1"/>
          </p:cNvPicPr>
          <p:nvPr/>
        </p:nvPicPr>
        <p:blipFill>
          <a:blip r:embed="rId2" cstate="print"/>
          <a:srcRect/>
          <a:stretch>
            <a:fillRect/>
          </a:stretch>
        </p:blipFill>
        <p:spPr bwMode="auto">
          <a:xfrm>
            <a:off x="1371600" y="1676400"/>
            <a:ext cx="6367615" cy="478535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Accepting the Doctrine of the Fatherhood of God will result in </a:t>
            </a:r>
            <a:endParaRPr lang="en-US" dirty="0">
              <a:solidFill>
                <a:srgbClr val="FFFF00"/>
              </a:solidFill>
            </a:endParaRPr>
          </a:p>
        </p:txBody>
      </p:sp>
      <p:sp>
        <p:nvSpPr>
          <p:cNvPr id="3" name="Content Placeholder 2"/>
          <p:cNvSpPr>
            <a:spLocks noGrp="1"/>
          </p:cNvSpPr>
          <p:nvPr>
            <p:ph idx="1"/>
          </p:nvPr>
        </p:nvSpPr>
        <p:spPr>
          <a:xfrm>
            <a:off x="457200" y="1981200"/>
            <a:ext cx="8229600" cy="4876800"/>
          </a:xfrm>
        </p:spPr>
        <p:txBody>
          <a:bodyPr>
            <a:normAutofit/>
          </a:bodyPr>
          <a:lstStyle/>
          <a:p>
            <a:r>
              <a:rPr lang="en-US" sz="3600" dirty="0" smtClean="0"/>
              <a:t>Freedom from fear – </a:t>
            </a:r>
            <a:r>
              <a:rPr lang="en-US" sz="3600" i="1" dirty="0" smtClean="0"/>
              <a:t>Rom. 8:15</a:t>
            </a:r>
          </a:p>
          <a:p>
            <a:r>
              <a:rPr lang="en-US" sz="3600" dirty="0" smtClean="0"/>
              <a:t>Freedom from worry – </a:t>
            </a:r>
            <a:r>
              <a:rPr lang="en-US" sz="3600" i="1" dirty="0" smtClean="0"/>
              <a:t>Phil. 4:6</a:t>
            </a:r>
          </a:p>
          <a:p>
            <a:r>
              <a:rPr lang="en-US" sz="3600" dirty="0" smtClean="0"/>
              <a:t>Freedom from doubt – </a:t>
            </a:r>
            <a:r>
              <a:rPr lang="en-US" sz="3600" i="1" dirty="0" smtClean="0"/>
              <a:t>Matt. 21:21</a:t>
            </a:r>
          </a:p>
          <a:p>
            <a:r>
              <a:rPr lang="en-US" sz="3600" dirty="0" smtClean="0"/>
              <a:t>Confidence – </a:t>
            </a:r>
            <a:r>
              <a:rPr lang="en-US" sz="3600" i="1" dirty="0" smtClean="0"/>
              <a:t>Prov. 3:26</a:t>
            </a:r>
          </a:p>
          <a:p>
            <a:r>
              <a:rPr lang="en-US" sz="3600" dirty="0" smtClean="0"/>
              <a:t>Boldness – </a:t>
            </a:r>
            <a:r>
              <a:rPr lang="en-US" sz="3600" i="1" dirty="0" smtClean="0"/>
              <a:t>Phil. 1:20</a:t>
            </a:r>
          </a:p>
          <a:p>
            <a:r>
              <a:rPr lang="en-US" sz="3600" dirty="0" smtClean="0"/>
              <a:t>Faith – </a:t>
            </a:r>
            <a:r>
              <a:rPr lang="en-US" sz="3600" i="1" dirty="0" smtClean="0"/>
              <a:t>Eph. 6:23</a:t>
            </a:r>
          </a:p>
          <a:p>
            <a:r>
              <a:rPr lang="en-US" sz="3600" dirty="0" smtClean="0"/>
              <a:t>Love – </a:t>
            </a:r>
            <a:r>
              <a:rPr lang="en-US" sz="3600" i="1" dirty="0" smtClean="0"/>
              <a:t>John 15:10</a:t>
            </a:r>
          </a:p>
          <a:p>
            <a:endParaRPr lang="en-US" sz="3600" dirty="0"/>
          </a:p>
        </p:txBody>
      </p:sp>
      <p:pic>
        <p:nvPicPr>
          <p:cNvPr id="23554" name="Picture 2"/>
          <p:cNvPicPr>
            <a:picLocks noChangeAspect="1" noChangeArrowheads="1"/>
          </p:cNvPicPr>
          <p:nvPr/>
        </p:nvPicPr>
        <p:blipFill>
          <a:blip r:embed="rId2" cstate="print"/>
          <a:srcRect/>
          <a:stretch>
            <a:fillRect/>
          </a:stretch>
        </p:blipFill>
        <p:spPr bwMode="auto">
          <a:xfrm>
            <a:off x="5943600" y="4038600"/>
            <a:ext cx="2819400"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a:solidFill>
                  <a:srgbClr val="FFFF00"/>
                </a:solidFill>
              </a:rPr>
              <a:t>He tends and cares for the </a:t>
            </a:r>
            <a:r>
              <a:rPr lang="en-US" dirty="0" smtClean="0">
                <a:solidFill>
                  <a:srgbClr val="FFFF00"/>
                </a:solidFill>
              </a:rPr>
              <a:t>Seasons</a:t>
            </a:r>
            <a:br>
              <a:rPr lang="en-US" dirty="0" smtClean="0">
                <a:solidFill>
                  <a:srgbClr val="FFFF00"/>
                </a:solidFill>
              </a:rPr>
            </a:br>
            <a:r>
              <a:rPr lang="en-US" i="1" dirty="0" smtClean="0"/>
              <a:t>(Gen. 8:22)</a:t>
            </a:r>
            <a:endParaRPr lang="en-US" i="1" dirty="0"/>
          </a:p>
        </p:txBody>
      </p:sp>
      <p:pic>
        <p:nvPicPr>
          <p:cNvPr id="17410" name="Picture 2"/>
          <p:cNvPicPr>
            <a:picLocks noGrp="1" noChangeAspect="1" noChangeArrowheads="1"/>
          </p:cNvPicPr>
          <p:nvPr>
            <p:ph idx="1"/>
          </p:nvPr>
        </p:nvPicPr>
        <p:blipFill>
          <a:blip r:embed="rId2" cstate="print">
            <a:lum bright="-10000" contrast="10000"/>
          </a:blip>
          <a:srcRect/>
          <a:stretch>
            <a:fillRect/>
          </a:stretch>
        </p:blipFill>
        <p:spPr bwMode="auto">
          <a:xfrm>
            <a:off x="1981200" y="1386649"/>
            <a:ext cx="5562600" cy="5187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3385</Words>
  <Application>Microsoft Office PowerPoint</Application>
  <PresentationFormat>On-screen Show (4:3)</PresentationFormat>
  <Paragraphs>171</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The Doctrine of the Father</vt:lpstr>
      <vt:lpstr>REVIEW</vt:lpstr>
      <vt:lpstr>He is the Father (source) of all life  </vt:lpstr>
      <vt:lpstr>Slide 4</vt:lpstr>
      <vt:lpstr>Slide 5</vt:lpstr>
      <vt:lpstr>He tends and cares for the Vegetation of the Earth (Psalm 104:14, 16)</vt:lpstr>
      <vt:lpstr>He tends and cares for all the  Birds and Animals in the World (Psalm 104:18, 20, 21, 27)</vt:lpstr>
      <vt:lpstr>He tends and cares for the Weather (Jer. 51:16)</vt:lpstr>
      <vt:lpstr>He tends and cares for the Seasons (Gen. 8:22)</vt:lpstr>
      <vt:lpstr>"And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(Matt. 6:28-30) </vt:lpstr>
      <vt:lpstr>Why was man created?</vt:lpstr>
      <vt:lpstr>Love God</vt:lpstr>
      <vt:lpstr>Worship God</vt:lpstr>
      <vt:lpstr>Fellowship with God</vt:lpstr>
      <vt:lpstr>Serve God</vt:lpstr>
      <vt:lpstr>Glorify God</vt:lpstr>
      <vt:lpstr>He is the Father of the Lord Jesus</vt:lpstr>
      <vt:lpstr>The Father sent his Son (Gal. 4:4)</vt:lpstr>
      <vt:lpstr>The Father commanded the angels to worship his Son</vt:lpstr>
      <vt:lpstr>He sealed his Son</vt:lpstr>
      <vt:lpstr>He bore witness to his Son </vt:lpstr>
      <vt:lpstr>He delighted in his Son</vt:lpstr>
      <vt:lpstr>He was totally satisfied by his Son</vt:lpstr>
      <vt:lpstr>He spoke through his son (John 8:28)</vt:lpstr>
      <vt:lpstr>He listened to his Son (John 11:41-42) </vt:lpstr>
      <vt:lpstr>He offered his Son (Rom. 8:32)</vt:lpstr>
      <vt:lpstr>He raised his Son (Gal. 1:1)</vt:lpstr>
      <vt:lpstr>He loved (and loves) his Son (John 10:17) </vt:lpstr>
      <vt:lpstr>He honored (and honors) his Son</vt:lpstr>
      <vt:lpstr>He glorified his Son (John 17:1, 5) </vt:lpstr>
      <vt:lpstr>He makes his Son head of the church (Eph. 1:22; Col. 1:18)</vt:lpstr>
      <vt:lpstr>He commits all judgment unto his Son (John 5:22, 27)</vt:lpstr>
      <vt:lpstr>He exalts his Son  (Phil. 2:9-11) </vt:lpstr>
      <vt:lpstr>He Is the Father of All Believers</vt:lpstr>
      <vt:lpstr>Slide 35</vt:lpstr>
      <vt:lpstr>Slide 36</vt:lpstr>
      <vt:lpstr> A person only becomes a child of God by receiving Jesus as personal Savior and Lord</vt:lpstr>
      <vt:lpstr>The Fatherhood of God and the Universal Brotherhood of Man </vt:lpstr>
      <vt:lpstr>Slide 39</vt:lpstr>
      <vt:lpstr>Slide 40</vt:lpstr>
      <vt:lpstr>Every believer is to see himself as a  Child of God and God as his Father</vt:lpstr>
      <vt:lpstr>Our Father will provide all  of our needs</vt:lpstr>
      <vt:lpstr>We are to Glorify our Father</vt:lpstr>
      <vt:lpstr>We are to Please our Father</vt:lpstr>
      <vt:lpstr>We are to try to be like our Father</vt:lpstr>
      <vt:lpstr>We are to spend time  talking to our Father</vt:lpstr>
      <vt:lpstr>We are to address our  prayers to our Father</vt:lpstr>
      <vt:lpstr>Our Father answers our Prayers</vt:lpstr>
      <vt:lpstr>Our Father knows our needs  even before we ask</vt:lpstr>
      <vt:lpstr>We are to spend time  listening to our Father</vt:lpstr>
      <vt:lpstr>Our Father watches over us</vt:lpstr>
      <vt:lpstr>Our Father will reward  us for our works</vt:lpstr>
      <vt:lpstr>Our Father will not reward us for works done with the wrong motives</vt:lpstr>
      <vt:lpstr>We receive grace, mercy and  peace from our Father</vt:lpstr>
      <vt:lpstr>We have consolation and hope because of the Father’s love for us</vt:lpstr>
      <vt:lpstr>Slide 56</vt:lpstr>
      <vt:lpstr>The indwelling presents of the Holy Spirit is a gift from our Father</vt:lpstr>
      <vt:lpstr>Our Father fills us with the  Holy Spirit when we ask</vt:lpstr>
      <vt:lpstr>Our Father dwells within us  through the Holy Spirit</vt:lpstr>
      <vt:lpstr>Slide 60</vt:lpstr>
      <vt:lpstr>We are eternally secure  in our Father’s hand</vt:lpstr>
      <vt:lpstr>The Father has a special love for those who keep his commandments</vt:lpstr>
      <vt:lpstr>Our Father desires us all to be one</vt:lpstr>
      <vt:lpstr>As children of the Father we are to live a life separated from this evil world</vt:lpstr>
      <vt:lpstr>Slide 65</vt:lpstr>
      <vt:lpstr>Our Father blesses us with  all spiritual blessings</vt:lpstr>
      <vt:lpstr>We have access to the Father at any time through Christ and the  ministry of the Holy Spirit</vt:lpstr>
      <vt:lpstr>Every thing good we have received came from our Father’s hand</vt:lpstr>
      <vt:lpstr>Our loving Father  chastens his children </vt:lpstr>
      <vt:lpstr>Slide 70</vt:lpstr>
      <vt:lpstr>We should have a holy  fear of our Father</vt:lpstr>
      <vt:lpstr>Our Father desires our fellowship</vt:lpstr>
      <vt:lpstr>But if we walk in the light, as he is in the light, we have fellowship one with another, and the blood of Jesus Christ his Son cleanseth us from all sin. If we say that we have no sin, we deceive ourselves, and the truth is not in us. If we confess our sins, he is faithful and just to forgive us our sins, and to cleanse us from all unrighteousness.” I John 1:3-9 </vt:lpstr>
      <vt:lpstr>We can have a very close and personal relationship with our Father</vt:lpstr>
      <vt:lpstr>We are to call no man Father except our earthly and heavenly Father</vt:lpstr>
      <vt:lpstr>Our Father is going to  give us a kingdom</vt:lpstr>
      <vt:lpstr>One day we will live forever  in our Father’s kingdom</vt:lpstr>
      <vt:lpstr>We should be so thankful  to be a child of God</vt:lpstr>
      <vt:lpstr>“Jesus saith unto him, I am the way, the truth, and the life: no man cometh unto the Father, but by me.”</vt:lpstr>
      <vt:lpstr>Accepting the Doctrine of the Fatherhood of God will result in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Father</dc:title>
  <dc:creator>Pastor Daniel White</dc:creator>
  <cp:lastModifiedBy>Pastor Daniel White</cp:lastModifiedBy>
  <cp:revision>61</cp:revision>
  <dcterms:created xsi:type="dcterms:W3CDTF">2012-03-26T13:17:34Z</dcterms:created>
  <dcterms:modified xsi:type="dcterms:W3CDTF">2012-03-28T21:25:03Z</dcterms:modified>
</cp:coreProperties>
</file>