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71" r:id="rId3"/>
    <p:sldId id="272" r:id="rId4"/>
    <p:sldId id="265" r:id="rId5"/>
    <p:sldId id="259" r:id="rId6"/>
    <p:sldId id="261" r:id="rId7"/>
    <p:sldId id="266" r:id="rId8"/>
    <p:sldId id="258" r:id="rId9"/>
    <p:sldId id="268" r:id="rId10"/>
    <p:sldId id="263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A9089-C2CA-4F5E-9D78-C119C2D30617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E14F2-6610-4D7C-A97E-D3E894C52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14F2-6610-4D7C-A97E-D3E894C52BD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50BF-2234-410B-B704-0CB2B58AB23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14F2-6610-4D7C-A97E-D3E894C52BD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14F2-6610-4D7C-A97E-D3E894C52B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14F2-6610-4D7C-A97E-D3E894C52B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14F2-6610-4D7C-A97E-D3E894C52B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14F2-6610-4D7C-A97E-D3E894C52BD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2039-401C-413A-87CB-F762A860B5B0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C5CC-5C0E-4397-B925-00D9BB6F1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2039-401C-413A-87CB-F762A860B5B0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C5CC-5C0E-4397-B925-00D9BB6F1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2039-401C-413A-87CB-F762A860B5B0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C5CC-5C0E-4397-B925-00D9BB6F1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2039-401C-413A-87CB-F762A860B5B0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C5CC-5C0E-4397-B925-00D9BB6F1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2039-401C-413A-87CB-F762A860B5B0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C5CC-5C0E-4397-B925-00D9BB6F1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2039-401C-413A-87CB-F762A860B5B0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C5CC-5C0E-4397-B925-00D9BB6F1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2039-401C-413A-87CB-F762A860B5B0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C5CC-5C0E-4397-B925-00D9BB6F1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2039-401C-413A-87CB-F762A860B5B0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C5CC-5C0E-4397-B925-00D9BB6F1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2039-401C-413A-87CB-F762A860B5B0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C5CC-5C0E-4397-B925-00D9BB6F1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2039-401C-413A-87CB-F762A860B5B0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C5CC-5C0E-4397-B925-00D9BB6F1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22039-401C-413A-87CB-F762A860B5B0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8C5CC-5C0E-4397-B925-00D9BB6F1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22039-401C-413A-87CB-F762A860B5B0}" type="datetimeFigureOut">
              <a:rPr lang="en-US" smtClean="0"/>
              <a:pPr/>
              <a:t>7/23/2010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8C5CC-5C0E-4397-B925-00D9BB6F1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tr. Daniel White\Desktop\Bible pictures\bibles and book of life\scan0032 (2)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45843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152400"/>
            <a:ext cx="4038600" cy="6477000"/>
          </a:xfrm>
        </p:spPr>
        <p:txBody>
          <a:bodyPr>
            <a:normAutofit/>
          </a:bodyPr>
          <a:lstStyle/>
          <a:p>
            <a:r>
              <a:rPr lang="en-US" sz="4800" i="1" dirty="0" smtClean="0"/>
              <a:t>“And </a:t>
            </a:r>
            <a:r>
              <a:rPr lang="en-US" sz="4800" i="1" dirty="0" smtClean="0"/>
              <a:t>he </a:t>
            </a:r>
            <a:r>
              <a:rPr lang="en-US" sz="4800" i="1" dirty="0" smtClean="0"/>
              <a:t>(Jesus) </a:t>
            </a:r>
            <a:r>
              <a:rPr lang="en-US" sz="4800" i="1" dirty="0" err="1" smtClean="0"/>
              <a:t>spake</a:t>
            </a:r>
            <a:r>
              <a:rPr lang="en-US" sz="4800" i="1" dirty="0" smtClean="0"/>
              <a:t> </a:t>
            </a:r>
            <a:r>
              <a:rPr lang="en-US" sz="4800" i="1" dirty="0" smtClean="0"/>
              <a:t>many things unto them in parables, saying, Behold, a </a:t>
            </a:r>
            <a:r>
              <a:rPr lang="en-US" sz="4800" i="1" dirty="0" err="1" smtClean="0"/>
              <a:t>sower</a:t>
            </a:r>
            <a:r>
              <a:rPr lang="en-US" sz="4800" i="1" dirty="0" smtClean="0"/>
              <a:t> went forth to </a:t>
            </a:r>
            <a:r>
              <a:rPr lang="en-US" sz="4800" i="1" dirty="0" smtClean="0"/>
              <a:t>sow…”</a:t>
            </a:r>
            <a:endParaRPr lang="en-US" sz="4800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tr. Daniel White\Documents\My Scans\2009-06 (Jun)\scan0033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2174"/>
          <a:stretch>
            <a:fillRect/>
          </a:stretch>
        </p:blipFill>
        <p:spPr bwMode="auto">
          <a:xfrm>
            <a:off x="0" y="0"/>
            <a:ext cx="9159499" cy="6858000"/>
          </a:xfrm>
          <a:prstGeom prst="rect">
            <a:avLst/>
          </a:prstGeom>
          <a:noFill/>
        </p:spPr>
      </p:pic>
      <p:pic>
        <p:nvPicPr>
          <p:cNvPr id="8" name="Picture 2" descr="C:\Users\Ptr. Daniel White\Documents\My Scans\2009-06 (Jun)\scan0033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34109" t="19565" r="52580" b="66305"/>
          <a:stretch>
            <a:fillRect/>
          </a:stretch>
        </p:blipFill>
        <p:spPr bwMode="auto">
          <a:xfrm flipH="1">
            <a:off x="5029200" y="1259540"/>
            <a:ext cx="1242646" cy="95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5029200" cy="1265238"/>
          </a:xfrm>
        </p:spPr>
        <p:txBody>
          <a:bodyPr>
            <a:normAutofit fontScale="90000"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“And this is the record, that God hath given to us eternal life, and this life is in his Son” I John 5:11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Ptr. Daniel White\Desktop\Bible pictures\hell\Hell going th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446" y="0"/>
            <a:ext cx="9167446" cy="6858000"/>
          </a:xfrm>
          <a:prstGeom prst="rect">
            <a:avLst/>
          </a:prstGeom>
          <a:noFill/>
        </p:spPr>
      </p:pic>
      <p:pic>
        <p:nvPicPr>
          <p:cNvPr id="4" name="Picture 2" descr="c:\Users\Ptr. Daniel White\Desktop\Bible pictures\Jesus\12 Crucifixion\Cross images\Cross or H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0"/>
            <a:ext cx="952004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33400" y="2514600"/>
            <a:ext cx="1905000" cy="1905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57200"/>
            <a:ext cx="1371600" cy="162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533400" y="4876800"/>
            <a:ext cx="1600200" cy="16440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81000"/>
            <a:ext cx="1238250" cy="18952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6781800" y="2667000"/>
            <a:ext cx="1809750" cy="16529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800600"/>
            <a:ext cx="1809750" cy="17494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352800" y="644024"/>
            <a:ext cx="2286000" cy="1107996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seed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2819400"/>
            <a:ext cx="2971800" cy="1107996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dirty="0" err="1" smtClean="0"/>
              <a:t>sower</a:t>
            </a:r>
            <a:endParaRPr lang="en-US" sz="6600" dirty="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429000" y="4946303"/>
            <a:ext cx="2209800" cy="1015663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soil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14" grpId="0" animBg="1"/>
      <p:bldP spid="30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r. Daniel White\Desktop\Bible pictures\bibles and book of life\scan0050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 flipH="1">
            <a:off x="2514600" y="98425"/>
            <a:ext cx="4550206" cy="675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tr. Daniel White\Documents\My Scans\2009-06 (Jun)\scan0024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C:\Users\Ptr. Daniel White\Documents\My Scans\2009-06 (Jun)\scan0025.jpg"/>
          <p:cNvPicPr>
            <a:picLocks noChangeAspect="1" noChangeArrowheads="1"/>
          </p:cNvPicPr>
          <p:nvPr/>
        </p:nvPicPr>
        <p:blipFill>
          <a:blip r:embed="rId4" cstate="print"/>
          <a:srcRect l="9963" t="61111" r="374" b="5556"/>
          <a:stretch>
            <a:fillRect/>
          </a:stretch>
        </p:blipFill>
        <p:spPr bwMode="auto">
          <a:xfrm>
            <a:off x="1828800" y="1676400"/>
            <a:ext cx="7010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r. Daniel White\Documents\My Scans\2009-06 (Jun)\scan0026.jpg"/>
          <p:cNvPicPr>
            <a:picLocks noChangeAspect="1" noChangeArrowheads="1"/>
          </p:cNvPicPr>
          <p:nvPr/>
        </p:nvPicPr>
        <p:blipFill>
          <a:blip r:embed="rId3" cstate="print"/>
          <a:srcRect t="2174"/>
          <a:stretch>
            <a:fillRect/>
          </a:stretch>
        </p:blipFill>
        <p:spPr bwMode="auto">
          <a:xfrm>
            <a:off x="-12438" y="0"/>
            <a:ext cx="9156438" cy="6858000"/>
          </a:xfrm>
          <a:prstGeom prst="rect">
            <a:avLst/>
          </a:prstGeom>
          <a:noFill/>
        </p:spPr>
      </p:pic>
      <p:pic>
        <p:nvPicPr>
          <p:cNvPr id="4" name="Picture 2" descr="C:\Users\Ptr. Daniel White\Documents\My Scans\2009-06 (Jun)\scan0027.jpg"/>
          <p:cNvPicPr>
            <a:picLocks noChangeAspect="1" noChangeArrowheads="1"/>
          </p:cNvPicPr>
          <p:nvPr/>
        </p:nvPicPr>
        <p:blipFill>
          <a:blip r:embed="rId4" cstate="print"/>
          <a:srcRect l="11007" t="35766" r="2481" b="51684"/>
          <a:stretch>
            <a:fillRect/>
          </a:stretch>
        </p:blipFill>
        <p:spPr bwMode="auto">
          <a:xfrm>
            <a:off x="457200" y="4114800"/>
            <a:ext cx="8534400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24600" y="2133599"/>
            <a:ext cx="2362200" cy="18288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Honor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Serve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Fellowship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tr. Daniel White\Documents\My Scans\2009-06 (Jun)\scan0029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3226"/>
          <a:stretch>
            <a:fillRect/>
          </a:stretch>
        </p:blipFill>
        <p:spPr bwMode="auto">
          <a:xfrm>
            <a:off x="2737" y="0"/>
            <a:ext cx="9141263" cy="6858001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72200" y="2209800"/>
            <a:ext cx="2971800" cy="3916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Eternal Life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Ptr. Daniel White\Documents\My Scans\2009-06 (Jun)\scan0028.jpg"/>
          <p:cNvPicPr>
            <a:picLocks noChangeAspect="1" noChangeArrowheads="1"/>
          </p:cNvPicPr>
          <p:nvPr/>
        </p:nvPicPr>
        <p:blipFill>
          <a:blip r:embed="rId4" cstate="print"/>
          <a:srcRect l="11366" t="31111" r="1641" b="56667"/>
          <a:stretch>
            <a:fillRect/>
          </a:stretch>
        </p:blipFill>
        <p:spPr bwMode="auto">
          <a:xfrm>
            <a:off x="152400" y="3124200"/>
            <a:ext cx="8811491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r. Daniel White\Desktop\Prophecy pictures\prophecy pictures\PC_02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r="5036" b="-546"/>
          <a:stretch>
            <a:fillRect/>
          </a:stretch>
        </p:blipFill>
        <p:spPr bwMode="auto">
          <a:xfrm>
            <a:off x="0" y="0"/>
            <a:ext cx="4114800" cy="7066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10000"/>
            <a:ext cx="1881838" cy="163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0" y="609600"/>
            <a:ext cx="4495800" cy="5516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i="1" dirty="0" smtClean="0"/>
              <a:t>    “For by grace are ye saved through faith; and that not of yourselves: it is the gift of God.” Eph. 2:8 </a:t>
            </a:r>
            <a:endParaRPr lang="en-US" sz="4800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r. Daniel White\Documents\My Scans\2009-06 (Jun)\scan0031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2174"/>
          <a:stretch>
            <a:fillRect/>
          </a:stretch>
        </p:blipFill>
        <p:spPr bwMode="auto">
          <a:xfrm>
            <a:off x="-65023" y="0"/>
            <a:ext cx="9209023" cy="6858001"/>
          </a:xfrm>
          <a:prstGeom prst="rect">
            <a:avLst/>
          </a:prstGeom>
          <a:noFill/>
        </p:spPr>
      </p:pic>
      <p:pic>
        <p:nvPicPr>
          <p:cNvPr id="6" name="Picture 2" descr="C:\Users\Ptr. Daniel White\Documents\My Scans\2009-06 (Jun)\scan0029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32501" t="31183" r="36666" b="26468"/>
          <a:stretch>
            <a:fillRect/>
          </a:stretch>
        </p:blipFill>
        <p:spPr bwMode="auto">
          <a:xfrm>
            <a:off x="2971800" y="2057400"/>
            <a:ext cx="2819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304800" y="152400"/>
            <a:ext cx="5562600" cy="12192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    “Not by works of righteousness which we have done, but according to his mercy he saved us.” Titus 3:5 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tr. Daniel White\Documents\My Scans\2009-06 (Jun)\scan0033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2174"/>
          <a:stretch>
            <a:fillRect/>
          </a:stretch>
        </p:blipFill>
        <p:spPr bwMode="auto">
          <a:xfrm>
            <a:off x="0" y="0"/>
            <a:ext cx="9159499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5105400" cy="11430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“But God </a:t>
            </a:r>
            <a:r>
              <a:rPr lang="en-US" sz="2400" b="1" i="1" dirty="0" err="1" smtClean="0">
                <a:solidFill>
                  <a:schemeClr val="bg1"/>
                </a:solidFill>
              </a:rPr>
              <a:t>commendeth</a:t>
            </a:r>
            <a:r>
              <a:rPr lang="en-US" sz="2400" b="1" i="1" dirty="0" smtClean="0">
                <a:solidFill>
                  <a:schemeClr val="bg1"/>
                </a:solidFill>
              </a:rPr>
              <a:t> his love toward us, in that, while we were yet sinners, Christ died for us.” Rom. 5:8 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147</Words>
  <Application>Microsoft Office PowerPoint</Application>
  <PresentationFormat>On-screen Show (4:3)</PresentationFormat>
  <Paragraphs>23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“And he (Jesus) spake many things unto them in parables, saying, Behold, a sower went forth to sow…”</vt:lpstr>
      <vt:lpstr>Slide 2</vt:lpstr>
      <vt:lpstr>Slide 3</vt:lpstr>
      <vt:lpstr>Slide 4</vt:lpstr>
      <vt:lpstr>Slide 5</vt:lpstr>
      <vt:lpstr>Slide 6</vt:lpstr>
      <vt:lpstr>Slide 7</vt:lpstr>
      <vt:lpstr>Slide 8</vt:lpstr>
      <vt:lpstr>“But God commendeth his love toward us, in that, while we were yet sinners, Christ died for us.” Rom. 5:8 </vt:lpstr>
      <vt:lpstr>“And this is the record, that God hath given to us eternal life, and this life is in his Son” I John 5:11 </vt:lpstr>
      <vt:lpstr>Slide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Ptr. Daniel White</dc:creator>
  <cp:lastModifiedBy>Ptr. Daniel White</cp:lastModifiedBy>
  <cp:revision>4</cp:revision>
  <dcterms:created xsi:type="dcterms:W3CDTF">2010-07-20T12:59:54Z</dcterms:created>
  <dcterms:modified xsi:type="dcterms:W3CDTF">2010-07-23T11:14:45Z</dcterms:modified>
</cp:coreProperties>
</file>